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7"/>
  </p:sldMasterIdLst>
  <p:notesMasterIdLst>
    <p:notesMasterId r:id="rId36"/>
  </p:notesMasterIdLst>
  <p:handoutMasterIdLst>
    <p:handoutMasterId r:id="rId37"/>
  </p:handoutMasterIdLst>
  <p:sldIdLst>
    <p:sldId id="256" r:id="rId18"/>
    <p:sldId id="260" r:id="rId19"/>
    <p:sldId id="257" r:id="rId20"/>
    <p:sldId id="262" r:id="rId21"/>
    <p:sldId id="261" r:id="rId22"/>
    <p:sldId id="267" r:id="rId23"/>
    <p:sldId id="271" r:id="rId24"/>
    <p:sldId id="264" r:id="rId25"/>
    <p:sldId id="278" r:id="rId26"/>
    <p:sldId id="272" r:id="rId27"/>
    <p:sldId id="276" r:id="rId28"/>
    <p:sldId id="277" r:id="rId29"/>
    <p:sldId id="279" r:id="rId30"/>
    <p:sldId id="275" r:id="rId31"/>
    <p:sldId id="265" r:id="rId32"/>
    <p:sldId id="269" r:id="rId33"/>
    <p:sldId id="266" r:id="rId34"/>
    <p:sldId id="270" r:id="rId35"/>
  </p:sldIdLst>
  <p:sldSz cx="12190413" cy="6858000"/>
  <p:notesSz cx="6858000" cy="9144000"/>
  <p:custDataLst>
    <p:tags r:id="rId38"/>
  </p:custDataLst>
  <p:defaultTextStyle>
    <a:defPPr>
      <a:defRPr lang="da-DK"/>
    </a:defPPr>
    <a:lvl1pPr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1pPr>
    <a:lvl2pPr marL="4572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2pPr>
    <a:lvl3pPr marL="9144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3pPr>
    <a:lvl4pPr marL="13716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4pPr>
    <a:lvl5pPr marL="18288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5pPr>
    <a:lvl6pPr marL="2286000" algn="l" defTabSz="914400" rtl="0" eaLnBrk="1" latinLnBrk="0" hangingPunct="1">
      <a:defRPr sz="1600" kern="1200">
        <a:solidFill>
          <a:schemeClr val="tx1"/>
        </a:solidFill>
        <a:latin typeface="Verdana" pitchFamily="34" charset="0"/>
        <a:ea typeface="ＭＳ Ｐゴシック" pitchFamily="-80" charset="-128"/>
        <a:cs typeface="+mn-cs"/>
      </a:defRPr>
    </a:lvl6pPr>
    <a:lvl7pPr marL="2743200" algn="l" defTabSz="914400" rtl="0" eaLnBrk="1" latinLnBrk="0" hangingPunct="1">
      <a:defRPr sz="1600" kern="1200">
        <a:solidFill>
          <a:schemeClr val="tx1"/>
        </a:solidFill>
        <a:latin typeface="Verdana" pitchFamily="34" charset="0"/>
        <a:ea typeface="ＭＳ Ｐゴシック" pitchFamily="-80" charset="-128"/>
        <a:cs typeface="+mn-cs"/>
      </a:defRPr>
    </a:lvl7pPr>
    <a:lvl8pPr marL="3200400" algn="l" defTabSz="914400" rtl="0" eaLnBrk="1" latinLnBrk="0" hangingPunct="1">
      <a:defRPr sz="1600" kern="1200">
        <a:solidFill>
          <a:schemeClr val="tx1"/>
        </a:solidFill>
        <a:latin typeface="Verdana" pitchFamily="34" charset="0"/>
        <a:ea typeface="ＭＳ Ｐゴシック" pitchFamily="-80" charset="-128"/>
        <a:cs typeface="+mn-cs"/>
      </a:defRPr>
    </a:lvl8pPr>
    <a:lvl9pPr marL="3657600" algn="l" defTabSz="914400" rtl="0" eaLnBrk="1" latinLnBrk="0" hangingPunct="1">
      <a:defRPr sz="1600" kern="1200">
        <a:solidFill>
          <a:schemeClr val="tx1"/>
        </a:solidFill>
        <a:latin typeface="Verdana" pitchFamily="34" charset="0"/>
        <a:ea typeface="ＭＳ Ｐゴシック" pitchFamily="-80" charset="-128"/>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990000"/>
    <a:srgbClr val="000000"/>
    <a:srgbClr val="FFCC00"/>
    <a:srgbClr val="FF6600"/>
    <a:srgbClr val="FF0000"/>
    <a:srgbClr val="FF0099"/>
    <a:srgbClr val="CC3399"/>
    <a:srgbClr val="660066"/>
    <a:srgbClr val="66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82931" autoAdjust="0"/>
  </p:normalViewPr>
  <p:slideViewPr>
    <p:cSldViewPr showGuides="1">
      <p:cViewPr varScale="1">
        <p:scale>
          <a:sx n="60" d="100"/>
          <a:sy n="60" d="100"/>
        </p:scale>
        <p:origin x="1056" y="60"/>
      </p:cViewPr>
      <p:guideLst/>
    </p:cSldViewPr>
  </p:slideViewPr>
  <p:notesTextViewPr>
    <p:cViewPr>
      <p:scale>
        <a:sx n="100" d="100"/>
        <a:sy n="100" d="100"/>
      </p:scale>
      <p:origin x="0" y="0"/>
    </p:cViewPr>
  </p:notesTextViewPr>
  <p:notesViewPr>
    <p:cSldViewPr showGuides="1">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slide" Target="slides/slide1.xml"/><Relationship Id="rId26" Type="http://schemas.openxmlformats.org/officeDocument/2006/relationships/slide" Target="slides/slide9.xml"/><Relationship Id="rId39" Type="http://schemas.openxmlformats.org/officeDocument/2006/relationships/presProps" Target="presProps.xml"/><Relationship Id="rId21" Type="http://schemas.openxmlformats.org/officeDocument/2006/relationships/slide" Target="slides/slide4.xml"/><Relationship Id="rId34" Type="http://schemas.openxmlformats.org/officeDocument/2006/relationships/slide" Target="slides/slide17.xml"/><Relationship Id="rId42" Type="http://schemas.openxmlformats.org/officeDocument/2006/relationships/tableStyles" Target="tableStyle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0" Type="http://schemas.openxmlformats.org/officeDocument/2006/relationships/slide" Target="slides/slide3.xml"/><Relationship Id="rId29" Type="http://schemas.openxmlformats.org/officeDocument/2006/relationships/slide" Target="slides/slide12.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slide" Target="slides/slide7.xml"/><Relationship Id="rId32" Type="http://schemas.openxmlformats.org/officeDocument/2006/relationships/slide" Target="slides/slide15.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slide" Target="slides/slide6.xml"/><Relationship Id="rId28" Type="http://schemas.openxmlformats.org/officeDocument/2006/relationships/slide" Target="slides/slide11.xml"/><Relationship Id="rId36" Type="http://schemas.openxmlformats.org/officeDocument/2006/relationships/notesMaster" Target="notesMasters/notesMaster1.xml"/><Relationship Id="rId10" Type="http://schemas.openxmlformats.org/officeDocument/2006/relationships/customXml" Target="../customXml/item10.xml"/><Relationship Id="rId19" Type="http://schemas.openxmlformats.org/officeDocument/2006/relationships/slide" Target="slides/slide2.xml"/><Relationship Id="rId31"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slide" Target="slides/slide5.xml"/><Relationship Id="rId27" Type="http://schemas.openxmlformats.org/officeDocument/2006/relationships/slide" Target="slides/slide10.xml"/><Relationship Id="rId30" Type="http://schemas.openxmlformats.org/officeDocument/2006/relationships/slide" Target="slides/slide13.xml"/><Relationship Id="rId35" Type="http://schemas.openxmlformats.org/officeDocument/2006/relationships/slide" Target="slides/slide18.xml"/><Relationship Id="rId8" Type="http://schemas.openxmlformats.org/officeDocument/2006/relationships/customXml" Target="../customXml/item8.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slideMaster" Target="slideMasters/slideMaster1.xml"/><Relationship Id="rId25" Type="http://schemas.openxmlformats.org/officeDocument/2006/relationships/slide" Target="slides/slide8.xml"/><Relationship Id="rId33" Type="http://schemas.openxmlformats.org/officeDocument/2006/relationships/slide" Target="slides/slide16.xml"/><Relationship Id="rId38"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49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da-DK" dirty="0">
              <a:latin typeface="Arial" panose="020B0604020202020204" pitchFamily="34" charset="0"/>
            </a:endParaRPr>
          </a:p>
        </p:txBody>
      </p:sp>
      <p:sp>
        <p:nvSpPr>
          <p:cNvPr id="63491"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da-DK" dirty="0">
              <a:latin typeface="Arial" panose="020B0604020202020204" pitchFamily="34" charset="0"/>
            </a:endParaRPr>
          </a:p>
        </p:txBody>
      </p:sp>
      <p:sp>
        <p:nvSpPr>
          <p:cNvPr id="63492"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da-DK" dirty="0">
              <a:latin typeface="Arial" panose="020B0604020202020204" pitchFamily="34" charset="0"/>
            </a:endParaRPr>
          </a:p>
        </p:txBody>
      </p:sp>
      <p:sp>
        <p:nvSpPr>
          <p:cNvPr id="63493"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491ECFBD-4A0D-4BCF-98A8-E205F44719BF}" type="slidenum">
              <a:rPr lang="da-DK" smtClean="0">
                <a:latin typeface="Arial" panose="020B0604020202020204" pitchFamily="34" charset="0"/>
              </a:rPr>
              <a:pPr/>
              <a:t>‹Nº›</a:t>
            </a:fld>
            <a:endParaRPr lang="da-DK" dirty="0">
              <a:latin typeface="Arial" panose="020B0604020202020204" pitchFamily="34" charset="0"/>
            </a:endParaRPr>
          </a:p>
        </p:txBody>
      </p:sp>
    </p:spTree>
    <p:extLst>
      <p:ext uri="{BB962C8B-B14F-4D97-AF65-F5344CB8AC3E}">
        <p14:creationId xmlns:p14="http://schemas.microsoft.com/office/powerpoint/2010/main" val="137280994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dirty="0"/>
          </a:p>
        </p:txBody>
      </p:sp>
      <p:sp>
        <p:nvSpPr>
          <p:cNvPr id="3075" name="Rectangle 3"/>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atin typeface="Arial" panose="020B0604020202020204" pitchFamily="34" charset="0"/>
              </a:defRPr>
            </a:lvl1pPr>
          </a:lstStyle>
          <a:p>
            <a:endParaRPr lang="da-DK" dirty="0"/>
          </a:p>
        </p:txBody>
      </p:sp>
      <p:sp>
        <p:nvSpPr>
          <p:cNvPr id="3076" name="Rectangle 4"/>
          <p:cNvSpPr>
            <a:spLocks noGrp="1" noRot="1" noChangeAspect="1" noChangeArrowheads="1" noTextEdit="1"/>
          </p:cNvSpPr>
          <p:nvPr>
            <p:ph type="sldImg" idx="2"/>
          </p:nvPr>
        </p:nvSpPr>
        <p:spPr bwMode="auto">
          <a:xfrm>
            <a:off x="382588" y="685800"/>
            <a:ext cx="6092825"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da-DK" dirty="0" err="1"/>
              <a:t>Click</a:t>
            </a:r>
            <a:r>
              <a:rPr lang="da-DK" dirty="0"/>
              <a:t> to </a:t>
            </a:r>
            <a:r>
              <a:rPr lang="da-DK" dirty="0" err="1"/>
              <a:t>edit</a:t>
            </a:r>
            <a:r>
              <a:rPr lang="da-DK" dirty="0"/>
              <a:t> Master </a:t>
            </a:r>
            <a:r>
              <a:rPr lang="da-DK" dirty="0" err="1"/>
              <a:t>text</a:t>
            </a:r>
            <a:r>
              <a:rPr lang="da-DK" dirty="0"/>
              <a:t> </a:t>
            </a:r>
            <a:r>
              <a:rPr lang="da-DK" dirty="0" err="1"/>
              <a:t>styles</a:t>
            </a:r>
            <a:endParaRPr lang="da-DK" dirty="0"/>
          </a:p>
          <a:p>
            <a:pPr lvl="1"/>
            <a:r>
              <a:rPr lang="da-DK" dirty="0"/>
              <a:t>Second </a:t>
            </a:r>
            <a:r>
              <a:rPr lang="da-DK" dirty="0" err="1"/>
              <a:t>level</a:t>
            </a:r>
            <a:endParaRPr lang="da-DK" dirty="0"/>
          </a:p>
          <a:p>
            <a:pPr lvl="2"/>
            <a:r>
              <a:rPr lang="da-DK" dirty="0"/>
              <a:t>Third </a:t>
            </a:r>
            <a:r>
              <a:rPr lang="da-DK" dirty="0" err="1"/>
              <a:t>level</a:t>
            </a:r>
            <a:endParaRPr lang="da-DK" dirty="0"/>
          </a:p>
          <a:p>
            <a:pPr lvl="3"/>
            <a:r>
              <a:rPr lang="da-DK" dirty="0" err="1"/>
              <a:t>Fourth</a:t>
            </a:r>
            <a:r>
              <a:rPr lang="da-DK" dirty="0"/>
              <a:t> </a:t>
            </a:r>
            <a:r>
              <a:rPr lang="da-DK" dirty="0" err="1"/>
              <a:t>level</a:t>
            </a:r>
            <a:endParaRPr lang="da-DK" dirty="0"/>
          </a:p>
          <a:p>
            <a:pPr lvl="4"/>
            <a:r>
              <a:rPr lang="da-DK" dirty="0"/>
              <a:t>Fifth </a:t>
            </a:r>
            <a:r>
              <a:rPr lang="da-DK" dirty="0" err="1"/>
              <a:t>level</a:t>
            </a:r>
            <a:endParaRPr lang="da-DK" dirty="0"/>
          </a:p>
        </p:txBody>
      </p:sp>
      <p:sp>
        <p:nvSpPr>
          <p:cNvPr id="3078" name="Rectangle 6"/>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dirty="0"/>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atin typeface="Arial" panose="020B0604020202020204" pitchFamily="34" charset="0"/>
              </a:defRPr>
            </a:lvl1pPr>
          </a:lstStyle>
          <a:p>
            <a:fld id="{C734BB09-483B-4C4B-A5A4-C02A22055B01}" type="slidenum">
              <a:rPr lang="da-DK" smtClean="0"/>
              <a:pPr/>
              <a:t>‹Nº›</a:t>
            </a:fld>
            <a:endParaRPr lang="da-DK" dirty="0"/>
          </a:p>
        </p:txBody>
      </p:sp>
    </p:spTree>
    <p:extLst>
      <p:ext uri="{BB962C8B-B14F-4D97-AF65-F5344CB8AC3E}">
        <p14:creationId xmlns:p14="http://schemas.microsoft.com/office/powerpoint/2010/main" val="127783607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734BB09-483B-4C4B-A5A4-C02A22055B01}" type="slidenum">
              <a:rPr lang="da-DK" smtClean="0"/>
              <a:pPr/>
              <a:t>1</a:t>
            </a:fld>
            <a:endParaRPr lang="da-DK" dirty="0"/>
          </a:p>
        </p:txBody>
      </p:sp>
    </p:spTree>
    <p:extLst>
      <p:ext uri="{BB962C8B-B14F-4D97-AF65-F5344CB8AC3E}">
        <p14:creationId xmlns:p14="http://schemas.microsoft.com/office/powerpoint/2010/main" val="605239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13</a:t>
            </a:fld>
            <a:endParaRPr lang="da-DK" dirty="0"/>
          </a:p>
        </p:txBody>
      </p:sp>
    </p:spTree>
    <p:extLst>
      <p:ext uri="{BB962C8B-B14F-4D97-AF65-F5344CB8AC3E}">
        <p14:creationId xmlns:p14="http://schemas.microsoft.com/office/powerpoint/2010/main" val="3214187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Hi, I am </a:t>
            </a:r>
            <a:r>
              <a:rPr lang="es-ES" dirty="0" err="1"/>
              <a:t>Maria</a:t>
            </a:r>
            <a:r>
              <a:rPr lang="es-ES" dirty="0"/>
              <a:t> and I am </a:t>
            </a:r>
            <a:r>
              <a:rPr lang="es-ES" dirty="0" err="1"/>
              <a:t>going</a:t>
            </a:r>
            <a:r>
              <a:rPr lang="es-ES" dirty="0"/>
              <a:t> </a:t>
            </a:r>
            <a:r>
              <a:rPr lang="es-ES" dirty="0" err="1"/>
              <a:t>to</a:t>
            </a:r>
            <a:r>
              <a:rPr lang="es-ES" dirty="0"/>
              <a:t> </a:t>
            </a:r>
            <a:r>
              <a:rPr lang="es-ES" dirty="0" err="1"/>
              <a:t>present</a:t>
            </a:r>
            <a:r>
              <a:rPr lang="es-ES" dirty="0"/>
              <a:t> </a:t>
            </a:r>
            <a:r>
              <a:rPr lang="es-ES" dirty="0" err="1"/>
              <a:t>my</a:t>
            </a:r>
            <a:r>
              <a:rPr lang="es-ES" dirty="0"/>
              <a:t> master </a:t>
            </a:r>
            <a:r>
              <a:rPr lang="es-ES" dirty="0" err="1"/>
              <a:t>thesis</a:t>
            </a:r>
            <a:r>
              <a:rPr lang="es-ES" dirty="0"/>
              <a:t> </a:t>
            </a:r>
            <a:r>
              <a:rPr lang="es-ES" dirty="0" err="1"/>
              <a:t>topic</a:t>
            </a:r>
            <a:r>
              <a:rPr lang="es-ES" dirty="0"/>
              <a:t>: </a:t>
            </a:r>
            <a:r>
              <a:rPr lang="es-ES" dirty="0" err="1"/>
              <a:t>Evolution</a:t>
            </a:r>
            <a:r>
              <a:rPr lang="es-ES" dirty="0"/>
              <a:t> </a:t>
            </a:r>
            <a:r>
              <a:rPr lang="es-ES" dirty="0" err="1"/>
              <a:t>of</a:t>
            </a:r>
            <a:r>
              <a:rPr lang="es-ES" dirty="0"/>
              <a:t> </a:t>
            </a:r>
            <a:r>
              <a:rPr lang="es-ES" dirty="0" err="1"/>
              <a:t>blade</a:t>
            </a:r>
            <a:r>
              <a:rPr lang="es-ES" dirty="0"/>
              <a:t> </a:t>
            </a:r>
            <a:r>
              <a:rPr lang="es-ES" dirty="0" err="1"/>
              <a:t>cracks</a:t>
            </a:r>
            <a:r>
              <a:rPr lang="es-ES" dirty="0"/>
              <a:t> </a:t>
            </a:r>
            <a:r>
              <a:rPr lang="es-ES" dirty="0" err="1"/>
              <a:t>with</a:t>
            </a:r>
            <a:r>
              <a:rPr lang="es-ES" dirty="0"/>
              <a:t> </a:t>
            </a:r>
            <a:r>
              <a:rPr lang="es-ES" dirty="0" err="1"/>
              <a:t>wind</a:t>
            </a:r>
            <a:r>
              <a:rPr lang="es-ES" dirty="0"/>
              <a:t> turbine </a:t>
            </a:r>
            <a:r>
              <a:rPr lang="es-ES" dirty="0" err="1"/>
              <a:t>simulation</a:t>
            </a:r>
            <a:r>
              <a:rPr lang="es-ES" dirty="0"/>
              <a:t> tolos (</a:t>
            </a:r>
            <a:r>
              <a:rPr lang="es-ES" dirty="0" err="1"/>
              <a:t>this</a:t>
            </a:r>
            <a:r>
              <a:rPr lang="es-ES" dirty="0"/>
              <a:t> </a:t>
            </a:r>
            <a:r>
              <a:rPr lang="es-ES" dirty="0" err="1"/>
              <a:t>is</a:t>
            </a:r>
            <a:r>
              <a:rPr lang="es-ES" dirty="0"/>
              <a:t> a provisional titile, </a:t>
            </a:r>
            <a:r>
              <a:rPr lang="es-ES" dirty="0" err="1"/>
              <a:t>it</a:t>
            </a:r>
            <a:r>
              <a:rPr lang="es-ES" dirty="0"/>
              <a:t> </a:t>
            </a:r>
            <a:r>
              <a:rPr lang="es-ES" dirty="0" err="1"/>
              <a:t>needs</a:t>
            </a:r>
            <a:r>
              <a:rPr lang="es-ES" dirty="0"/>
              <a:t> </a:t>
            </a:r>
            <a:r>
              <a:rPr lang="es-ES" dirty="0" err="1"/>
              <a:t>to</a:t>
            </a:r>
            <a:r>
              <a:rPr lang="es-ES" dirty="0"/>
              <a:t> be </a:t>
            </a:r>
            <a:r>
              <a:rPr lang="es-ES" dirty="0" err="1"/>
              <a:t>discussed</a:t>
            </a:r>
            <a:r>
              <a:rPr lang="es-ES" dirty="0"/>
              <a:t>)</a:t>
            </a:r>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2</a:t>
            </a:fld>
            <a:endParaRPr lang="da-DK" dirty="0"/>
          </a:p>
        </p:txBody>
      </p:sp>
    </p:spTree>
    <p:extLst>
      <p:ext uri="{BB962C8B-B14F-4D97-AF65-F5344CB8AC3E}">
        <p14:creationId xmlns:p14="http://schemas.microsoft.com/office/powerpoint/2010/main" val="356020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First</a:t>
            </a:r>
            <a:r>
              <a:rPr lang="es-ES" dirty="0"/>
              <a:t> </a:t>
            </a:r>
            <a:r>
              <a:rPr lang="es-ES" dirty="0" err="1"/>
              <a:t>of</a:t>
            </a:r>
            <a:r>
              <a:rPr lang="es-ES" dirty="0"/>
              <a:t> </a:t>
            </a:r>
            <a:r>
              <a:rPr lang="es-ES" dirty="0" err="1"/>
              <a:t>all</a:t>
            </a:r>
            <a:r>
              <a:rPr lang="es-ES" dirty="0"/>
              <a:t>, I am </a:t>
            </a:r>
            <a:r>
              <a:rPr lang="es-ES" dirty="0" err="1"/>
              <a:t>going</a:t>
            </a:r>
            <a:r>
              <a:rPr lang="es-ES" dirty="0"/>
              <a:t> </a:t>
            </a:r>
            <a:r>
              <a:rPr lang="es-ES" dirty="0" err="1"/>
              <a:t>to</a:t>
            </a:r>
            <a:r>
              <a:rPr lang="es-ES" dirty="0"/>
              <a:t> introduce </a:t>
            </a:r>
            <a:r>
              <a:rPr lang="es-ES" dirty="0" err="1"/>
              <a:t>the</a:t>
            </a:r>
            <a:r>
              <a:rPr lang="es-ES" dirty="0"/>
              <a:t> </a:t>
            </a:r>
            <a:r>
              <a:rPr lang="es-ES" dirty="0" err="1"/>
              <a:t>topic</a:t>
            </a:r>
            <a:r>
              <a:rPr lang="es-ES" dirty="0"/>
              <a:t> and </a:t>
            </a:r>
            <a:r>
              <a:rPr lang="es-ES" dirty="0" err="1"/>
              <a:t>the</a:t>
            </a:r>
            <a:r>
              <a:rPr lang="es-ES" dirty="0"/>
              <a:t> </a:t>
            </a:r>
            <a:r>
              <a:rPr lang="es-ES" dirty="0" err="1"/>
              <a:t>context</a:t>
            </a:r>
            <a:r>
              <a:rPr lang="es-ES" dirty="0"/>
              <a:t> </a:t>
            </a:r>
            <a:r>
              <a:rPr lang="es-ES" dirty="0" err="1"/>
              <a:t>of</a:t>
            </a:r>
            <a:r>
              <a:rPr lang="es-ES" dirty="0"/>
              <a:t> </a:t>
            </a:r>
            <a:r>
              <a:rPr lang="es-ES" dirty="0" err="1"/>
              <a:t>my</a:t>
            </a:r>
            <a:r>
              <a:rPr lang="es-ES" dirty="0"/>
              <a:t> Project, </a:t>
            </a:r>
            <a:r>
              <a:rPr lang="es-ES" dirty="0" err="1"/>
              <a:t>then</a:t>
            </a:r>
            <a:r>
              <a:rPr lang="es-ES" dirty="0"/>
              <a:t> I </a:t>
            </a:r>
            <a:r>
              <a:rPr lang="es-ES" dirty="0" err="1"/>
              <a:t>will</a:t>
            </a:r>
            <a:r>
              <a:rPr lang="es-ES" dirty="0"/>
              <a:t> </a:t>
            </a:r>
            <a:r>
              <a:rPr lang="es-ES" dirty="0" err="1"/>
              <a:t>outline</a:t>
            </a:r>
            <a:r>
              <a:rPr lang="es-ES" dirty="0"/>
              <a:t> </a:t>
            </a:r>
            <a:r>
              <a:rPr lang="es-ES" dirty="0" err="1"/>
              <a:t>the</a:t>
            </a:r>
            <a:r>
              <a:rPr lang="es-ES" dirty="0"/>
              <a:t> </a:t>
            </a:r>
            <a:r>
              <a:rPr lang="es-ES" dirty="0" err="1"/>
              <a:t>purpose</a:t>
            </a:r>
            <a:r>
              <a:rPr lang="es-ES" dirty="0"/>
              <a:t> </a:t>
            </a:r>
            <a:r>
              <a:rPr lang="es-ES" dirty="0" err="1"/>
              <a:t>of</a:t>
            </a:r>
            <a:r>
              <a:rPr lang="es-ES" dirty="0"/>
              <a:t> </a:t>
            </a:r>
            <a:r>
              <a:rPr lang="es-ES" dirty="0" err="1"/>
              <a:t>this</a:t>
            </a:r>
            <a:r>
              <a:rPr lang="es-ES" dirty="0"/>
              <a:t> meeting and I </a:t>
            </a:r>
            <a:r>
              <a:rPr lang="es-ES" dirty="0" err="1"/>
              <a:t>will</a:t>
            </a:r>
            <a:r>
              <a:rPr lang="es-ES" dirty="0"/>
              <a:t> </a:t>
            </a:r>
            <a:r>
              <a:rPr lang="es-ES" dirty="0" err="1"/>
              <a:t>discuss</a:t>
            </a:r>
            <a:r>
              <a:rPr lang="es-ES" dirty="0"/>
              <a:t> </a:t>
            </a:r>
            <a:r>
              <a:rPr lang="es-ES" dirty="0" err="1"/>
              <a:t>the</a:t>
            </a:r>
            <a:r>
              <a:rPr lang="es-ES" dirty="0"/>
              <a:t> </a:t>
            </a:r>
            <a:r>
              <a:rPr lang="es-ES" dirty="0" err="1"/>
              <a:t>results</a:t>
            </a:r>
            <a:r>
              <a:rPr lang="es-ES" dirty="0"/>
              <a:t> </a:t>
            </a:r>
            <a:r>
              <a:rPr lang="es-ES" dirty="0" err="1"/>
              <a:t>obtained</a:t>
            </a:r>
            <a:r>
              <a:rPr lang="es-ES" dirty="0"/>
              <a:t> </a:t>
            </a:r>
            <a:r>
              <a:rPr lang="es-ES" dirty="0" err="1"/>
              <a:t>during</a:t>
            </a:r>
            <a:r>
              <a:rPr lang="es-ES" dirty="0"/>
              <a:t> </a:t>
            </a:r>
            <a:r>
              <a:rPr lang="es-ES" dirty="0" err="1"/>
              <a:t>these</a:t>
            </a:r>
            <a:r>
              <a:rPr lang="es-ES" dirty="0"/>
              <a:t> </a:t>
            </a:r>
            <a:r>
              <a:rPr lang="es-ES" dirty="0" err="1"/>
              <a:t>past</a:t>
            </a:r>
            <a:r>
              <a:rPr lang="es-ES" dirty="0"/>
              <a:t> </a:t>
            </a:r>
            <a:r>
              <a:rPr lang="es-ES" dirty="0" err="1"/>
              <a:t>weeks</a:t>
            </a:r>
            <a:r>
              <a:rPr lang="es-ES" dirty="0"/>
              <a:t>. </a:t>
            </a:r>
            <a:r>
              <a:rPr lang="es-ES" dirty="0" err="1"/>
              <a:t>Afterwards</a:t>
            </a:r>
            <a:r>
              <a:rPr lang="es-ES" dirty="0"/>
              <a:t>, I </a:t>
            </a:r>
            <a:r>
              <a:rPr lang="es-ES" dirty="0" err="1"/>
              <a:t>will</a:t>
            </a:r>
            <a:r>
              <a:rPr lang="es-ES" dirty="0"/>
              <a:t> </a:t>
            </a:r>
            <a:r>
              <a:rPr lang="es-ES" dirty="0" err="1"/>
              <a:t>state</a:t>
            </a:r>
            <a:r>
              <a:rPr lang="es-ES" dirty="0"/>
              <a:t> </a:t>
            </a:r>
            <a:r>
              <a:rPr lang="es-ES" dirty="0" err="1"/>
              <a:t>what</a:t>
            </a:r>
            <a:r>
              <a:rPr lang="es-ES" dirty="0"/>
              <a:t> I </a:t>
            </a:r>
            <a:r>
              <a:rPr lang="es-ES" dirty="0" err="1"/>
              <a:t>would</a:t>
            </a:r>
            <a:r>
              <a:rPr lang="es-ES" dirty="0"/>
              <a:t> </a:t>
            </a:r>
            <a:r>
              <a:rPr lang="es-ES" dirty="0" err="1"/>
              <a:t>like</a:t>
            </a:r>
            <a:r>
              <a:rPr lang="es-ES" dirty="0"/>
              <a:t> </a:t>
            </a:r>
            <a:r>
              <a:rPr lang="es-ES" dirty="0" err="1"/>
              <a:t>the</a:t>
            </a:r>
            <a:r>
              <a:rPr lang="es-ES" dirty="0"/>
              <a:t> </a:t>
            </a:r>
            <a:r>
              <a:rPr lang="es-ES" dirty="0" err="1"/>
              <a:t>outcome</a:t>
            </a:r>
            <a:r>
              <a:rPr lang="es-ES" dirty="0"/>
              <a:t> </a:t>
            </a:r>
            <a:r>
              <a:rPr lang="es-ES" dirty="0" err="1"/>
              <a:t>of</a:t>
            </a:r>
            <a:r>
              <a:rPr lang="es-ES" dirty="0"/>
              <a:t> </a:t>
            </a:r>
            <a:r>
              <a:rPr lang="es-ES" dirty="0" err="1"/>
              <a:t>the</a:t>
            </a:r>
            <a:r>
              <a:rPr lang="es-ES" dirty="0"/>
              <a:t> meeting </a:t>
            </a:r>
            <a:r>
              <a:rPr lang="es-ES" dirty="0" err="1"/>
              <a:t>to</a:t>
            </a:r>
            <a:r>
              <a:rPr lang="es-ES" dirty="0"/>
              <a:t> be, and </a:t>
            </a:r>
            <a:r>
              <a:rPr lang="es-ES" dirty="0" err="1"/>
              <a:t>finally</a:t>
            </a:r>
            <a:r>
              <a:rPr lang="es-ES" dirty="0"/>
              <a:t> I </a:t>
            </a:r>
            <a:r>
              <a:rPr lang="es-ES" dirty="0" err="1"/>
              <a:t>will</a:t>
            </a:r>
            <a:r>
              <a:rPr lang="es-ES" dirty="0"/>
              <a:t> </a:t>
            </a:r>
            <a:r>
              <a:rPr lang="es-ES" dirty="0" err="1"/>
              <a:t>suggest</a:t>
            </a:r>
            <a:r>
              <a:rPr lang="es-ES" dirty="0"/>
              <a:t> a </a:t>
            </a:r>
            <a:r>
              <a:rPr lang="es-ES" dirty="0" err="1"/>
              <a:t>couple</a:t>
            </a:r>
            <a:r>
              <a:rPr lang="es-ES" dirty="0"/>
              <a:t> </a:t>
            </a:r>
            <a:r>
              <a:rPr lang="es-ES" dirty="0" err="1"/>
              <a:t>of</a:t>
            </a:r>
            <a:r>
              <a:rPr lang="es-ES" dirty="0"/>
              <a:t> </a:t>
            </a:r>
            <a:r>
              <a:rPr lang="es-ES" dirty="0" err="1"/>
              <a:t>things</a:t>
            </a:r>
            <a:r>
              <a:rPr lang="es-ES" dirty="0"/>
              <a:t> I </a:t>
            </a:r>
            <a:r>
              <a:rPr lang="es-ES" dirty="0" err="1"/>
              <a:t>could</a:t>
            </a:r>
            <a:r>
              <a:rPr lang="es-ES" dirty="0"/>
              <a:t> continue </a:t>
            </a:r>
            <a:r>
              <a:rPr lang="es-ES" dirty="0" err="1"/>
              <a:t>working</a:t>
            </a:r>
            <a:r>
              <a:rPr lang="es-ES" dirty="0"/>
              <a:t> </a:t>
            </a:r>
            <a:r>
              <a:rPr lang="es-ES" dirty="0" err="1"/>
              <a:t>until</a:t>
            </a:r>
            <a:r>
              <a:rPr lang="es-ES" dirty="0"/>
              <a:t> </a:t>
            </a:r>
            <a:r>
              <a:rPr lang="es-ES" dirty="0" err="1"/>
              <a:t>the</a:t>
            </a:r>
            <a:r>
              <a:rPr lang="es-ES" dirty="0"/>
              <a:t> </a:t>
            </a:r>
            <a:r>
              <a:rPr lang="es-ES" dirty="0" err="1"/>
              <a:t>next</a:t>
            </a:r>
            <a:r>
              <a:rPr lang="es-ES" dirty="0"/>
              <a:t> meeting.</a:t>
            </a:r>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3</a:t>
            </a:fld>
            <a:endParaRPr lang="da-DK" dirty="0"/>
          </a:p>
        </p:txBody>
      </p:sp>
    </p:spTree>
    <p:extLst>
      <p:ext uri="{BB962C8B-B14F-4D97-AF65-F5344CB8AC3E}">
        <p14:creationId xmlns:p14="http://schemas.microsoft.com/office/powerpoint/2010/main" val="4096967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1800" dirty="0">
                <a:effectLst/>
                <a:latin typeface="Arial" panose="020B0604020202020204" pitchFamily="34" charset="0"/>
                <a:ea typeface="Arial" panose="020B0604020202020204" pitchFamily="34" charset="0"/>
                <a:cs typeface="Verdana" panose="020B0604030504040204" pitchFamily="34" charset="0"/>
              </a:rPr>
              <a:t>Wind turbines are exposed to external conditions that can deteriorate its performance. In the aeroelastic context of a wind turbine, both the aerodynamic forces and the structural flexibility influence each other. The aerodynamic forces can make the blades suffer deformations and fractures may occur, and these deformations change the aerodynamic forces.</a:t>
            </a:r>
            <a:endParaRPr lang="es-ES" dirty="0"/>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4</a:t>
            </a:fld>
            <a:endParaRPr lang="da-DK" dirty="0"/>
          </a:p>
        </p:txBody>
      </p:sp>
    </p:spTree>
    <p:extLst>
      <p:ext uri="{BB962C8B-B14F-4D97-AF65-F5344CB8AC3E}">
        <p14:creationId xmlns:p14="http://schemas.microsoft.com/office/powerpoint/2010/main" val="3508859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800" dirty="0">
                <a:effectLst/>
                <a:latin typeface="Arial" panose="020B0604020202020204" pitchFamily="34" charset="0"/>
                <a:ea typeface="Arial" panose="020B0604020202020204" pitchFamily="34" charset="0"/>
                <a:cs typeface="Verdana" panose="020B0604030504040204" pitchFamily="34" charset="0"/>
              </a:rPr>
              <a:t>3 </a:t>
            </a:r>
            <a:r>
              <a:rPr lang="en-US" sz="1800" dirty="0" err="1">
                <a:effectLst/>
                <a:latin typeface="Arial" panose="020B0604020202020204" pitchFamily="34" charset="0"/>
                <a:ea typeface="Arial" panose="020B0604020202020204" pitchFamily="34" charset="0"/>
                <a:cs typeface="Verdana" panose="020B0604030504040204" pitchFamily="34" charset="0"/>
              </a:rPr>
              <a:t>softwares</a:t>
            </a:r>
            <a:r>
              <a:rPr lang="en-US" sz="1800" dirty="0">
                <a:effectLst/>
                <a:latin typeface="Arial" panose="020B0604020202020204" pitchFamily="34" charset="0"/>
                <a:ea typeface="Arial" panose="020B0604020202020204" pitchFamily="34" charset="0"/>
                <a:cs typeface="Verdana" panose="020B0604030504040204" pitchFamily="34" charset="0"/>
              </a:rPr>
              <a:t> will be used to study the evolution of cracks that may appear in the blades due to the change in aerodynamic forces. Using the HAWC2 software, an aeroelastic wind turbine simulation tool, the aerodynamic forces are calculated and will be used in the ABAQUS software to calculate the deformation of the material and the new stiffness components, which will be needed again in the HAWC2 software to update the aerodynamic forces. Both </a:t>
            </a:r>
            <a:r>
              <a:rPr lang="en-US" sz="1800" dirty="0" err="1">
                <a:effectLst/>
                <a:latin typeface="Arial" panose="020B0604020202020204" pitchFamily="34" charset="0"/>
                <a:ea typeface="Arial" panose="020B0604020202020204" pitchFamily="34" charset="0"/>
                <a:cs typeface="Verdana" panose="020B0604030504040204" pitchFamily="34" charset="0"/>
              </a:rPr>
              <a:t>softwares</a:t>
            </a:r>
            <a:r>
              <a:rPr lang="en-US" sz="1800" dirty="0">
                <a:effectLst/>
                <a:latin typeface="Arial" panose="020B0604020202020204" pitchFamily="34" charset="0"/>
                <a:ea typeface="Arial" panose="020B0604020202020204" pitchFamily="34" charset="0"/>
                <a:cs typeface="Verdana" panose="020B0604030504040204" pitchFamily="34" charset="0"/>
              </a:rPr>
              <a:t> communicate with each other through MATLAB. A time simulation will be carried out using simultaneously the 3 </a:t>
            </a:r>
            <a:r>
              <a:rPr lang="en-US" sz="1800" dirty="0" err="1">
                <a:effectLst/>
                <a:latin typeface="Arial" panose="020B0604020202020204" pitchFamily="34" charset="0"/>
                <a:ea typeface="Arial" panose="020B0604020202020204" pitchFamily="34" charset="0"/>
                <a:cs typeface="Verdana" panose="020B0604030504040204" pitchFamily="34" charset="0"/>
              </a:rPr>
              <a:t>softwares</a:t>
            </a:r>
            <a:r>
              <a:rPr lang="en-US" sz="1800" dirty="0">
                <a:effectLst/>
                <a:latin typeface="Arial" panose="020B0604020202020204" pitchFamily="34" charset="0"/>
                <a:ea typeface="Arial" panose="020B0604020202020204" pitchFamily="34" charset="0"/>
                <a:cs typeface="Verdana" panose="020B0604030504040204" pitchFamily="34" charset="0"/>
              </a:rPr>
              <a:t> to study the evolution of cracks in the blades under certain external conditions.</a:t>
            </a:r>
            <a:endParaRPr lang="es-ES" sz="1800" dirty="0">
              <a:effectLst/>
              <a:latin typeface="Arial" panose="020B0604020202020204" pitchFamily="34" charset="0"/>
              <a:ea typeface="Arial" panose="020B0604020202020204" pitchFamily="34" charset="0"/>
              <a:cs typeface="Verdana" panose="020B0604030504040204" pitchFamily="34" charset="0"/>
            </a:endParaRPr>
          </a:p>
          <a:p>
            <a:endParaRPr lang="es-ES" dirty="0"/>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5</a:t>
            </a:fld>
            <a:endParaRPr lang="da-DK" dirty="0"/>
          </a:p>
        </p:txBody>
      </p:sp>
    </p:spTree>
    <p:extLst>
      <p:ext uri="{BB962C8B-B14F-4D97-AF65-F5344CB8AC3E}">
        <p14:creationId xmlns:p14="http://schemas.microsoft.com/office/powerpoint/2010/main" val="37750623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At </a:t>
            </a:r>
            <a:r>
              <a:rPr lang="es-ES" dirty="0" err="1"/>
              <a:t>the</a:t>
            </a:r>
            <a:r>
              <a:rPr lang="es-ES" dirty="0"/>
              <a:t> </a:t>
            </a:r>
            <a:r>
              <a:rPr lang="es-ES" dirty="0" err="1"/>
              <a:t>left</a:t>
            </a:r>
            <a:r>
              <a:rPr lang="es-ES" dirty="0"/>
              <a:t>, </a:t>
            </a:r>
            <a:r>
              <a:rPr lang="es-ES" dirty="0" err="1"/>
              <a:t>you</a:t>
            </a:r>
            <a:r>
              <a:rPr lang="es-ES" dirty="0"/>
              <a:t> can </a:t>
            </a:r>
            <a:r>
              <a:rPr lang="es-ES" dirty="0" err="1"/>
              <a:t>see</a:t>
            </a:r>
            <a:r>
              <a:rPr lang="es-ES" dirty="0"/>
              <a:t> </a:t>
            </a:r>
            <a:r>
              <a:rPr lang="es-ES" dirty="0" err="1"/>
              <a:t>the</a:t>
            </a:r>
            <a:r>
              <a:rPr lang="es-ES" dirty="0"/>
              <a:t> </a:t>
            </a:r>
            <a:r>
              <a:rPr lang="es-ES" dirty="0" err="1"/>
              <a:t>aerodynamic</a:t>
            </a:r>
            <a:r>
              <a:rPr lang="es-ES" dirty="0"/>
              <a:t> </a:t>
            </a:r>
            <a:r>
              <a:rPr lang="es-ES" dirty="0" err="1"/>
              <a:t>models</a:t>
            </a:r>
            <a:r>
              <a:rPr lang="es-ES" dirty="0"/>
              <a:t> HAWC2 </a:t>
            </a:r>
            <a:r>
              <a:rPr lang="es-ES" dirty="0" err="1"/>
              <a:t>is</a:t>
            </a:r>
            <a:r>
              <a:rPr lang="es-ES" dirty="0"/>
              <a:t> </a:t>
            </a:r>
            <a:r>
              <a:rPr lang="es-ES" dirty="0" err="1"/>
              <a:t>based</a:t>
            </a:r>
            <a:r>
              <a:rPr lang="es-ES" dirty="0"/>
              <a:t> </a:t>
            </a:r>
            <a:r>
              <a:rPr lang="es-ES" dirty="0" err="1"/>
              <a:t>on</a:t>
            </a:r>
            <a:r>
              <a:rPr lang="es-ES" dirty="0"/>
              <a:t>. </a:t>
            </a:r>
            <a:r>
              <a:rPr lang="es-ES" dirty="0" err="1"/>
              <a:t>It</a:t>
            </a:r>
            <a:r>
              <a:rPr lang="es-ES" dirty="0"/>
              <a:t> </a:t>
            </a:r>
            <a:r>
              <a:rPr lang="es-ES" dirty="0" err="1"/>
              <a:t>is</a:t>
            </a:r>
            <a:r>
              <a:rPr lang="es-ES" dirty="0"/>
              <a:t> </a:t>
            </a:r>
            <a:r>
              <a:rPr lang="es-ES" dirty="0" err="1"/>
              <a:t>based</a:t>
            </a:r>
            <a:r>
              <a:rPr lang="es-ES" dirty="0"/>
              <a:t> in </a:t>
            </a:r>
            <a:r>
              <a:rPr lang="es-ES" dirty="0" err="1"/>
              <a:t>the</a:t>
            </a:r>
            <a:r>
              <a:rPr lang="es-ES" dirty="0"/>
              <a:t> BEM </a:t>
            </a:r>
            <a:r>
              <a:rPr lang="es-ES" dirty="0" err="1"/>
              <a:t>formulation</a:t>
            </a:r>
            <a:r>
              <a:rPr lang="es-ES" dirty="0"/>
              <a:t>, </a:t>
            </a:r>
            <a:r>
              <a:rPr lang="es-ES" dirty="0" err="1"/>
              <a:t>which</a:t>
            </a:r>
            <a:r>
              <a:rPr lang="es-ES" dirty="0"/>
              <a:t> </a:t>
            </a:r>
            <a:r>
              <a:rPr lang="es-ES" dirty="0" err="1"/>
              <a:t>takes</a:t>
            </a:r>
            <a:r>
              <a:rPr lang="es-ES" dirty="0"/>
              <a:t> </a:t>
            </a:r>
            <a:r>
              <a:rPr lang="es-ES" dirty="0" err="1"/>
              <a:t>into</a:t>
            </a:r>
            <a:r>
              <a:rPr lang="es-ES" dirty="0"/>
              <a:t> </a:t>
            </a:r>
            <a:r>
              <a:rPr lang="es-ES" dirty="0" err="1"/>
              <a:t>account</a:t>
            </a:r>
            <a:r>
              <a:rPr lang="es-ES" dirty="0"/>
              <a:t> </a:t>
            </a:r>
            <a:r>
              <a:rPr lang="es-ES" dirty="0" err="1"/>
              <a:t>that</a:t>
            </a:r>
            <a:r>
              <a:rPr lang="es-ES" dirty="0"/>
              <a:t> </a:t>
            </a:r>
            <a:r>
              <a:rPr lang="es-ES" dirty="0" err="1"/>
              <a:t>the</a:t>
            </a:r>
            <a:r>
              <a:rPr lang="es-ES" dirty="0"/>
              <a:t> rotor </a:t>
            </a:r>
            <a:r>
              <a:rPr lang="es-ES" dirty="0" err="1"/>
              <a:t>slows</a:t>
            </a:r>
            <a:r>
              <a:rPr lang="es-ES" dirty="0"/>
              <a:t> </a:t>
            </a:r>
            <a:r>
              <a:rPr lang="es-ES" dirty="0" err="1"/>
              <a:t>down</a:t>
            </a:r>
            <a:r>
              <a:rPr lang="es-ES" dirty="0"/>
              <a:t> </a:t>
            </a:r>
            <a:r>
              <a:rPr lang="es-ES" dirty="0" err="1"/>
              <a:t>the</a:t>
            </a:r>
            <a:r>
              <a:rPr lang="es-ES" dirty="0"/>
              <a:t> air (</a:t>
            </a:r>
            <a:r>
              <a:rPr lang="es-ES" dirty="0" err="1"/>
              <a:t>induction</a:t>
            </a:r>
            <a:r>
              <a:rPr lang="es-ES" dirty="0"/>
              <a:t> factor a), and a </a:t>
            </a:r>
            <a:r>
              <a:rPr lang="es-ES" dirty="0" err="1"/>
              <a:t>model</a:t>
            </a:r>
            <a:r>
              <a:rPr lang="es-ES" dirty="0"/>
              <a:t> </a:t>
            </a:r>
            <a:r>
              <a:rPr lang="es-ES" dirty="0" err="1"/>
              <a:t>that</a:t>
            </a:r>
            <a:r>
              <a:rPr lang="es-ES" dirty="0"/>
              <a:t> describes </a:t>
            </a:r>
            <a:r>
              <a:rPr lang="es-ES" dirty="0" err="1"/>
              <a:t>the</a:t>
            </a:r>
            <a:r>
              <a:rPr lang="es-ES" dirty="0"/>
              <a:t> </a:t>
            </a:r>
            <a:r>
              <a:rPr lang="es-ES" dirty="0" err="1"/>
              <a:t>aerodynamic</a:t>
            </a:r>
            <a:r>
              <a:rPr lang="es-ES" dirty="0"/>
              <a:t> </a:t>
            </a:r>
            <a:r>
              <a:rPr lang="es-ES" dirty="0" err="1"/>
              <a:t>forces</a:t>
            </a:r>
            <a:r>
              <a:rPr lang="es-ES" dirty="0"/>
              <a:t> </a:t>
            </a:r>
            <a:r>
              <a:rPr lang="es-ES" dirty="0" err="1"/>
              <a:t>on</a:t>
            </a:r>
            <a:r>
              <a:rPr lang="es-ES" dirty="0"/>
              <a:t> </a:t>
            </a:r>
            <a:r>
              <a:rPr lang="es-ES" dirty="0" err="1"/>
              <a:t>the</a:t>
            </a:r>
            <a:r>
              <a:rPr lang="es-ES" dirty="0"/>
              <a:t> 2D </a:t>
            </a:r>
            <a:r>
              <a:rPr lang="es-ES" dirty="0" err="1"/>
              <a:t>airfoil</a:t>
            </a:r>
            <a:r>
              <a:rPr lang="es-ES" dirty="0"/>
              <a:t> </a:t>
            </a:r>
            <a:r>
              <a:rPr lang="es-ES" dirty="0" err="1"/>
              <a:t>sections</a:t>
            </a:r>
            <a:r>
              <a:rPr lang="es-ES" dirty="0"/>
              <a:t> </a:t>
            </a:r>
            <a:r>
              <a:rPr lang="es-ES" dirty="0" err="1"/>
              <a:t>of</a:t>
            </a:r>
            <a:r>
              <a:rPr lang="es-ES" dirty="0"/>
              <a:t> </a:t>
            </a:r>
            <a:r>
              <a:rPr lang="es-ES" dirty="0" err="1"/>
              <a:t>each</a:t>
            </a:r>
            <a:r>
              <a:rPr lang="es-ES" dirty="0"/>
              <a:t> </a:t>
            </a:r>
            <a:r>
              <a:rPr lang="es-ES" dirty="0" err="1"/>
              <a:t>blade</a:t>
            </a:r>
            <a:r>
              <a:rPr lang="es-ES" dirty="0"/>
              <a:t> </a:t>
            </a:r>
            <a:r>
              <a:rPr lang="es-ES" dirty="0" err="1"/>
              <a:t>element</a:t>
            </a:r>
            <a:r>
              <a:rPr lang="es-ES" dirty="0"/>
              <a:t>. </a:t>
            </a:r>
            <a:r>
              <a:rPr lang="es-ES" dirty="0" err="1"/>
              <a:t>These</a:t>
            </a:r>
            <a:r>
              <a:rPr lang="es-ES" dirty="0"/>
              <a:t> are </a:t>
            </a:r>
            <a:r>
              <a:rPr lang="es-ES" dirty="0" err="1"/>
              <a:t>interconnected</a:t>
            </a:r>
            <a:r>
              <a:rPr lang="es-ES" dirty="0"/>
              <a:t>, </a:t>
            </a:r>
            <a:r>
              <a:rPr lang="es-ES" dirty="0" err="1"/>
              <a:t>since</a:t>
            </a:r>
            <a:r>
              <a:rPr lang="es-ES" dirty="0"/>
              <a:t> </a:t>
            </a:r>
            <a:r>
              <a:rPr lang="es-ES" dirty="0" err="1"/>
              <a:t>to</a:t>
            </a:r>
            <a:r>
              <a:rPr lang="es-ES" dirty="0"/>
              <a:t> </a:t>
            </a:r>
            <a:r>
              <a:rPr lang="es-ES" dirty="0" err="1"/>
              <a:t>calculate</a:t>
            </a:r>
            <a:r>
              <a:rPr lang="es-ES" dirty="0"/>
              <a:t> </a:t>
            </a:r>
            <a:r>
              <a:rPr lang="es-ES" dirty="0" err="1"/>
              <a:t>the</a:t>
            </a:r>
            <a:r>
              <a:rPr lang="es-ES" dirty="0"/>
              <a:t> 2D </a:t>
            </a:r>
            <a:r>
              <a:rPr lang="es-ES" dirty="0" err="1"/>
              <a:t>aerodynamic</a:t>
            </a:r>
            <a:r>
              <a:rPr lang="es-ES" dirty="0"/>
              <a:t> </a:t>
            </a:r>
            <a:r>
              <a:rPr lang="es-ES" dirty="0" err="1"/>
              <a:t>forces</a:t>
            </a:r>
            <a:r>
              <a:rPr lang="es-ES" dirty="0"/>
              <a:t> </a:t>
            </a:r>
            <a:r>
              <a:rPr lang="es-ES" dirty="0" err="1"/>
              <a:t>you</a:t>
            </a:r>
            <a:r>
              <a:rPr lang="es-ES" dirty="0"/>
              <a:t> </a:t>
            </a:r>
            <a:r>
              <a:rPr lang="es-ES" dirty="0" err="1"/>
              <a:t>need</a:t>
            </a:r>
            <a:r>
              <a:rPr lang="es-ES" dirty="0"/>
              <a:t> </a:t>
            </a:r>
            <a:r>
              <a:rPr lang="es-ES" dirty="0" err="1"/>
              <a:t>to</a:t>
            </a:r>
            <a:r>
              <a:rPr lang="es-ES" dirty="0"/>
              <a:t> </a:t>
            </a:r>
            <a:r>
              <a:rPr lang="es-ES" dirty="0" err="1"/>
              <a:t>know</a:t>
            </a:r>
            <a:r>
              <a:rPr lang="es-ES" dirty="0"/>
              <a:t> </a:t>
            </a:r>
            <a:r>
              <a:rPr lang="es-ES" dirty="0" err="1"/>
              <a:t>the</a:t>
            </a:r>
            <a:r>
              <a:rPr lang="es-ES" dirty="0"/>
              <a:t> Flow </a:t>
            </a:r>
            <a:r>
              <a:rPr lang="es-ES" dirty="0" err="1"/>
              <a:t>seen</a:t>
            </a:r>
            <a:r>
              <a:rPr lang="es-ES" dirty="0"/>
              <a:t> </a:t>
            </a:r>
            <a:r>
              <a:rPr lang="es-ES" dirty="0" err="1"/>
              <a:t>by</a:t>
            </a:r>
            <a:r>
              <a:rPr lang="es-ES" dirty="0"/>
              <a:t> </a:t>
            </a:r>
            <a:r>
              <a:rPr lang="es-ES" dirty="0" err="1"/>
              <a:t>the</a:t>
            </a:r>
            <a:r>
              <a:rPr lang="es-ES" dirty="0"/>
              <a:t> </a:t>
            </a:r>
            <a:r>
              <a:rPr lang="es-ES" dirty="0" err="1"/>
              <a:t>airfoil</a:t>
            </a:r>
            <a:r>
              <a:rPr lang="es-ES" dirty="0"/>
              <a:t>, and </a:t>
            </a:r>
            <a:r>
              <a:rPr lang="es-ES" dirty="0" err="1"/>
              <a:t>that</a:t>
            </a:r>
            <a:r>
              <a:rPr lang="es-ES" dirty="0"/>
              <a:t> </a:t>
            </a:r>
            <a:r>
              <a:rPr lang="es-ES" dirty="0" err="1"/>
              <a:t>depends</a:t>
            </a:r>
            <a:r>
              <a:rPr lang="es-ES" dirty="0"/>
              <a:t> </a:t>
            </a:r>
            <a:r>
              <a:rPr lang="es-ES" dirty="0" err="1"/>
              <a:t>on</a:t>
            </a:r>
            <a:r>
              <a:rPr lang="es-ES" dirty="0"/>
              <a:t> </a:t>
            </a:r>
            <a:r>
              <a:rPr lang="es-ES" dirty="0" err="1"/>
              <a:t>the</a:t>
            </a:r>
            <a:r>
              <a:rPr lang="es-ES" dirty="0"/>
              <a:t> </a:t>
            </a:r>
            <a:r>
              <a:rPr lang="es-ES" dirty="0" err="1"/>
              <a:t>wind</a:t>
            </a:r>
            <a:r>
              <a:rPr lang="es-ES" dirty="0"/>
              <a:t> </a:t>
            </a:r>
            <a:r>
              <a:rPr lang="es-ES" dirty="0" err="1"/>
              <a:t>field</a:t>
            </a:r>
            <a:r>
              <a:rPr lang="es-ES" dirty="0"/>
              <a:t>, </a:t>
            </a:r>
            <a:r>
              <a:rPr lang="es-ES" dirty="0" err="1"/>
              <a:t>the</a:t>
            </a:r>
            <a:r>
              <a:rPr lang="es-ES" dirty="0"/>
              <a:t> </a:t>
            </a:r>
            <a:r>
              <a:rPr lang="es-ES" dirty="0" err="1"/>
              <a:t>motion</a:t>
            </a:r>
            <a:r>
              <a:rPr lang="es-ES" dirty="0"/>
              <a:t> </a:t>
            </a:r>
            <a:r>
              <a:rPr lang="es-ES" dirty="0" err="1"/>
              <a:t>of</a:t>
            </a:r>
            <a:r>
              <a:rPr lang="es-ES" dirty="0"/>
              <a:t> </a:t>
            </a:r>
            <a:r>
              <a:rPr lang="es-ES" dirty="0" err="1"/>
              <a:t>the</a:t>
            </a:r>
            <a:r>
              <a:rPr lang="es-ES" dirty="0"/>
              <a:t> </a:t>
            </a:r>
            <a:r>
              <a:rPr lang="es-ES" dirty="0" err="1"/>
              <a:t>structure</a:t>
            </a:r>
            <a:r>
              <a:rPr lang="es-ES" dirty="0"/>
              <a:t>, and </a:t>
            </a:r>
            <a:r>
              <a:rPr lang="es-ES" dirty="0" err="1"/>
              <a:t>the</a:t>
            </a:r>
            <a:r>
              <a:rPr lang="es-ES" dirty="0"/>
              <a:t> </a:t>
            </a:r>
            <a:r>
              <a:rPr lang="es-ES" dirty="0" err="1"/>
              <a:t>induction</a:t>
            </a:r>
            <a:r>
              <a:rPr lang="es-ES" dirty="0"/>
              <a:t> </a:t>
            </a:r>
            <a:r>
              <a:rPr lang="es-ES" dirty="0" err="1"/>
              <a:t>effects</a:t>
            </a:r>
            <a:r>
              <a:rPr lang="es-ES" dirty="0"/>
              <a:t> </a:t>
            </a:r>
            <a:r>
              <a:rPr lang="es-ES" dirty="0" err="1"/>
              <a:t>of</a:t>
            </a:r>
            <a:r>
              <a:rPr lang="es-ES" dirty="0"/>
              <a:t> </a:t>
            </a:r>
            <a:r>
              <a:rPr lang="es-ES" dirty="0" err="1"/>
              <a:t>the</a:t>
            </a:r>
            <a:r>
              <a:rPr lang="es-ES" dirty="0"/>
              <a:t> rotor </a:t>
            </a:r>
            <a:r>
              <a:rPr lang="es-ES" dirty="0" err="1"/>
              <a:t>aerodynamics</a:t>
            </a:r>
            <a:r>
              <a:rPr lang="es-ES" dirty="0"/>
              <a:t>. And </a:t>
            </a:r>
            <a:r>
              <a:rPr lang="es-ES" dirty="0" err="1"/>
              <a:t>the</a:t>
            </a:r>
            <a:r>
              <a:rPr lang="es-ES" dirty="0"/>
              <a:t> </a:t>
            </a:r>
            <a:r>
              <a:rPr lang="es-ES" dirty="0" err="1"/>
              <a:t>induction</a:t>
            </a:r>
            <a:r>
              <a:rPr lang="es-ES" dirty="0"/>
              <a:t> </a:t>
            </a:r>
            <a:r>
              <a:rPr lang="es-ES" dirty="0" err="1"/>
              <a:t>effects</a:t>
            </a:r>
            <a:r>
              <a:rPr lang="es-ES" dirty="0"/>
              <a:t> </a:t>
            </a:r>
            <a:r>
              <a:rPr lang="es-ES" dirty="0" err="1"/>
              <a:t>also</a:t>
            </a:r>
            <a:r>
              <a:rPr lang="es-ES" dirty="0"/>
              <a:t> </a:t>
            </a:r>
            <a:r>
              <a:rPr lang="es-ES" dirty="0" err="1"/>
              <a:t>depend</a:t>
            </a:r>
            <a:r>
              <a:rPr lang="es-ES" dirty="0"/>
              <a:t> </a:t>
            </a:r>
            <a:r>
              <a:rPr lang="es-ES" dirty="0" err="1"/>
              <a:t>on</a:t>
            </a:r>
            <a:r>
              <a:rPr lang="es-ES" dirty="0"/>
              <a:t> </a:t>
            </a:r>
            <a:r>
              <a:rPr lang="es-ES" dirty="0" err="1"/>
              <a:t>the</a:t>
            </a:r>
            <a:r>
              <a:rPr lang="es-ES" dirty="0"/>
              <a:t> </a:t>
            </a:r>
            <a:r>
              <a:rPr lang="es-ES" dirty="0" err="1"/>
              <a:t>aerodynamic</a:t>
            </a:r>
            <a:r>
              <a:rPr lang="es-ES" dirty="0"/>
              <a:t> </a:t>
            </a:r>
            <a:r>
              <a:rPr lang="es-ES" dirty="0" err="1"/>
              <a:t>forces</a:t>
            </a:r>
            <a:r>
              <a:rPr lang="es-ES" dirty="0"/>
              <a:t> </a:t>
            </a:r>
            <a:r>
              <a:rPr lang="es-ES" dirty="0" err="1"/>
              <a:t>acting</a:t>
            </a:r>
            <a:r>
              <a:rPr lang="es-ES" dirty="0"/>
              <a:t> </a:t>
            </a:r>
            <a:r>
              <a:rPr lang="es-ES" dirty="0" err="1"/>
              <a:t>on</a:t>
            </a:r>
            <a:r>
              <a:rPr lang="es-ES" dirty="0"/>
              <a:t> </a:t>
            </a:r>
            <a:r>
              <a:rPr lang="es-ES" dirty="0" err="1"/>
              <a:t>the</a:t>
            </a:r>
            <a:r>
              <a:rPr lang="es-ES" dirty="0"/>
              <a:t> rotor área.</a:t>
            </a:r>
          </a:p>
          <a:p>
            <a:endParaRPr lang="es-ES" dirty="0"/>
          </a:p>
          <a:p>
            <a:r>
              <a:rPr lang="es-ES" dirty="0"/>
              <a:t>At </a:t>
            </a:r>
            <a:r>
              <a:rPr lang="es-ES" dirty="0" err="1"/>
              <a:t>the</a:t>
            </a:r>
            <a:r>
              <a:rPr lang="es-ES" dirty="0"/>
              <a:t> </a:t>
            </a:r>
            <a:r>
              <a:rPr lang="es-ES" dirty="0" err="1"/>
              <a:t>rigth</a:t>
            </a:r>
            <a:r>
              <a:rPr lang="es-ES" dirty="0"/>
              <a:t> </a:t>
            </a:r>
            <a:r>
              <a:rPr lang="es-ES" dirty="0" err="1"/>
              <a:t>you</a:t>
            </a:r>
            <a:r>
              <a:rPr lang="es-ES" dirty="0"/>
              <a:t> can </a:t>
            </a:r>
            <a:r>
              <a:rPr lang="es-ES" dirty="0" err="1"/>
              <a:t>see</a:t>
            </a:r>
            <a:r>
              <a:rPr lang="es-ES" dirty="0"/>
              <a:t> a </a:t>
            </a:r>
            <a:r>
              <a:rPr lang="es-ES" dirty="0" err="1"/>
              <a:t>graphical</a:t>
            </a:r>
            <a:r>
              <a:rPr lang="es-ES" dirty="0"/>
              <a:t> </a:t>
            </a:r>
            <a:r>
              <a:rPr lang="es-ES" dirty="0" err="1"/>
              <a:t>representation</a:t>
            </a:r>
            <a:r>
              <a:rPr lang="es-ES" dirty="0"/>
              <a:t> </a:t>
            </a:r>
            <a:r>
              <a:rPr lang="es-ES" dirty="0" err="1"/>
              <a:t>of</a:t>
            </a:r>
            <a:r>
              <a:rPr lang="es-ES" dirty="0"/>
              <a:t> </a:t>
            </a:r>
            <a:r>
              <a:rPr lang="es-ES" dirty="0" err="1"/>
              <a:t>how</a:t>
            </a:r>
            <a:r>
              <a:rPr lang="es-ES" dirty="0"/>
              <a:t> </a:t>
            </a:r>
            <a:r>
              <a:rPr lang="es-ES" dirty="0" err="1"/>
              <a:t>the</a:t>
            </a:r>
            <a:r>
              <a:rPr lang="es-ES" dirty="0"/>
              <a:t> </a:t>
            </a:r>
            <a:r>
              <a:rPr lang="es-ES" dirty="0" err="1"/>
              <a:t>structure</a:t>
            </a:r>
            <a:r>
              <a:rPr lang="es-ES" dirty="0"/>
              <a:t> </a:t>
            </a:r>
            <a:r>
              <a:rPr lang="es-ES" dirty="0" err="1"/>
              <a:t>of</a:t>
            </a:r>
            <a:r>
              <a:rPr lang="es-ES" dirty="0"/>
              <a:t> a </a:t>
            </a:r>
            <a:r>
              <a:rPr lang="es-ES" dirty="0" err="1"/>
              <a:t>wind</a:t>
            </a:r>
            <a:r>
              <a:rPr lang="es-ES" dirty="0"/>
              <a:t> turbine </a:t>
            </a:r>
            <a:r>
              <a:rPr lang="es-ES" dirty="0" err="1"/>
              <a:t>is</a:t>
            </a:r>
            <a:r>
              <a:rPr lang="es-ES" dirty="0"/>
              <a:t> </a:t>
            </a:r>
            <a:r>
              <a:rPr lang="es-ES" dirty="0" err="1"/>
              <a:t>modelled</a:t>
            </a:r>
            <a:r>
              <a:rPr lang="es-ES" dirty="0"/>
              <a:t> in HAWC2. </a:t>
            </a:r>
            <a:r>
              <a:rPr lang="es-ES" dirty="0" err="1"/>
              <a:t>Beams</a:t>
            </a:r>
            <a:r>
              <a:rPr lang="es-ES" dirty="0"/>
              <a:t> are </a:t>
            </a:r>
            <a:r>
              <a:rPr lang="es-ES" dirty="0" err="1"/>
              <a:t>one</a:t>
            </a:r>
            <a:r>
              <a:rPr lang="es-ES" dirty="0"/>
              <a:t> dimensional: </a:t>
            </a:r>
            <a:r>
              <a:rPr lang="es-ES" dirty="0" err="1"/>
              <a:t>just</a:t>
            </a:r>
            <a:r>
              <a:rPr lang="es-ES" dirty="0"/>
              <a:t> </a:t>
            </a:r>
            <a:r>
              <a:rPr lang="es-ES" dirty="0" err="1"/>
              <a:t>length</a:t>
            </a:r>
            <a:r>
              <a:rPr lang="es-ES" dirty="0"/>
              <a:t>.</a:t>
            </a:r>
          </a:p>
          <a:p>
            <a:pPr marL="171450" indent="-171450">
              <a:buFontTx/>
              <a:buChar char="-"/>
            </a:pPr>
            <a:r>
              <a:rPr lang="es-ES" dirty="0"/>
              <a:t>Tower, </a:t>
            </a:r>
            <a:r>
              <a:rPr lang="es-ES" dirty="0" err="1"/>
              <a:t>shaft</a:t>
            </a:r>
            <a:r>
              <a:rPr lang="es-ES" dirty="0"/>
              <a:t>, </a:t>
            </a:r>
            <a:r>
              <a:rPr lang="es-ES" dirty="0" err="1"/>
              <a:t>hub</a:t>
            </a:r>
            <a:r>
              <a:rPr lang="es-ES" dirty="0"/>
              <a:t>, </a:t>
            </a:r>
            <a:r>
              <a:rPr lang="es-ES" dirty="0" err="1"/>
              <a:t>blade</a:t>
            </a:r>
            <a:r>
              <a:rPr lang="es-ES" dirty="0"/>
              <a:t>: single </a:t>
            </a:r>
            <a:r>
              <a:rPr lang="es-ES" dirty="0" err="1"/>
              <a:t>main</a:t>
            </a:r>
            <a:r>
              <a:rPr lang="es-ES" dirty="0"/>
              <a:t> </a:t>
            </a:r>
            <a:r>
              <a:rPr lang="es-ES" dirty="0" err="1"/>
              <a:t>body</a:t>
            </a:r>
            <a:endParaRPr lang="es-ES" dirty="0"/>
          </a:p>
          <a:p>
            <a:pPr marL="171450" indent="-171450">
              <a:buFontTx/>
              <a:buChar char="-"/>
            </a:pPr>
            <a:r>
              <a:rPr lang="es-ES" dirty="0" err="1"/>
              <a:t>Nacelle</a:t>
            </a:r>
            <a:r>
              <a:rPr lang="es-ES" dirty="0"/>
              <a:t>, </a:t>
            </a:r>
            <a:r>
              <a:rPr lang="es-ES" dirty="0" err="1"/>
              <a:t>hub</a:t>
            </a:r>
            <a:r>
              <a:rPr lang="es-ES" dirty="0"/>
              <a:t>: </a:t>
            </a:r>
            <a:r>
              <a:rPr lang="es-ES" dirty="0" err="1"/>
              <a:t>point</a:t>
            </a:r>
            <a:r>
              <a:rPr lang="es-ES" dirty="0"/>
              <a:t> </a:t>
            </a:r>
            <a:r>
              <a:rPr lang="es-ES" dirty="0" err="1"/>
              <a:t>mass</a:t>
            </a:r>
            <a:endParaRPr lang="es-ES" dirty="0"/>
          </a:p>
          <a:p>
            <a:pPr marL="0" indent="0">
              <a:buFontTx/>
              <a:buNone/>
            </a:pPr>
            <a:r>
              <a:rPr lang="es-ES" dirty="0" err="1"/>
              <a:t>It</a:t>
            </a:r>
            <a:r>
              <a:rPr lang="es-ES" dirty="0"/>
              <a:t> </a:t>
            </a:r>
            <a:r>
              <a:rPr lang="es-ES" dirty="0" err="1"/>
              <a:t>is</a:t>
            </a:r>
            <a:r>
              <a:rPr lang="es-ES" dirty="0"/>
              <a:t> a simple </a:t>
            </a:r>
            <a:r>
              <a:rPr lang="es-ES" dirty="0" err="1"/>
              <a:t>representation</a:t>
            </a:r>
            <a:r>
              <a:rPr lang="es-ES" dirty="0"/>
              <a:t> </a:t>
            </a:r>
            <a:r>
              <a:rPr lang="es-ES" dirty="0" err="1"/>
              <a:t>but</a:t>
            </a:r>
            <a:r>
              <a:rPr lang="es-ES" dirty="0"/>
              <a:t> </a:t>
            </a:r>
            <a:r>
              <a:rPr lang="es-ES" dirty="0" err="1"/>
              <a:t>being</a:t>
            </a:r>
            <a:r>
              <a:rPr lang="es-ES" dirty="0"/>
              <a:t> </a:t>
            </a:r>
            <a:r>
              <a:rPr lang="es-ES" dirty="0" err="1"/>
              <a:t>the</a:t>
            </a:r>
            <a:r>
              <a:rPr lang="es-ES" dirty="0"/>
              <a:t> </a:t>
            </a:r>
            <a:r>
              <a:rPr lang="es-ES" dirty="0" err="1"/>
              <a:t>beam</a:t>
            </a:r>
            <a:r>
              <a:rPr lang="es-ES" dirty="0"/>
              <a:t> </a:t>
            </a:r>
            <a:r>
              <a:rPr lang="es-ES" dirty="0" err="1"/>
              <a:t>properties</a:t>
            </a:r>
            <a:r>
              <a:rPr lang="es-ES" dirty="0"/>
              <a:t> </a:t>
            </a:r>
            <a:r>
              <a:rPr lang="es-ES" dirty="0" err="1"/>
              <a:t>well</a:t>
            </a:r>
            <a:r>
              <a:rPr lang="es-ES" dirty="0"/>
              <a:t> </a:t>
            </a:r>
            <a:r>
              <a:rPr lang="es-ES" dirty="0" err="1"/>
              <a:t>defined</a:t>
            </a:r>
            <a:r>
              <a:rPr lang="es-ES" dirty="0"/>
              <a:t>, </a:t>
            </a:r>
            <a:r>
              <a:rPr lang="es-ES" dirty="0" err="1"/>
              <a:t>the</a:t>
            </a:r>
            <a:r>
              <a:rPr lang="es-ES" dirty="0"/>
              <a:t> </a:t>
            </a:r>
            <a:r>
              <a:rPr lang="es-ES" dirty="0" err="1"/>
              <a:t>dynamics</a:t>
            </a:r>
            <a:r>
              <a:rPr lang="es-ES" dirty="0"/>
              <a:t> are </a:t>
            </a:r>
            <a:r>
              <a:rPr lang="es-ES" dirty="0" err="1"/>
              <a:t>accurate</a:t>
            </a:r>
            <a:r>
              <a:rPr lang="es-ES" dirty="0"/>
              <a:t> and </a:t>
            </a:r>
            <a:r>
              <a:rPr lang="es-ES" dirty="0" err="1"/>
              <a:t>useful</a:t>
            </a:r>
            <a:r>
              <a:rPr lang="es-ES" dirty="0"/>
              <a:t> </a:t>
            </a:r>
            <a:r>
              <a:rPr lang="es-ES" dirty="0" err="1"/>
              <a:t>for</a:t>
            </a:r>
            <a:r>
              <a:rPr lang="es-ES" dirty="0"/>
              <a:t> load </a:t>
            </a:r>
            <a:r>
              <a:rPr lang="es-ES" dirty="0" err="1"/>
              <a:t>analysis</a:t>
            </a:r>
            <a:r>
              <a:rPr lang="es-ES" dirty="0"/>
              <a:t>.</a:t>
            </a:r>
          </a:p>
          <a:p>
            <a:pPr marL="171450" indent="-171450">
              <a:buFontTx/>
              <a:buChar char="-"/>
            </a:pPr>
            <a:endParaRPr lang="es-ES" dirty="0"/>
          </a:p>
          <a:p>
            <a:pPr marL="171450" indent="-171450">
              <a:buFontTx/>
              <a:buChar char="-"/>
            </a:pPr>
            <a:endParaRPr lang="es-ES" dirty="0"/>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9</a:t>
            </a:fld>
            <a:endParaRPr lang="da-DK" dirty="0"/>
          </a:p>
        </p:txBody>
      </p:sp>
    </p:spTree>
    <p:extLst>
      <p:ext uri="{BB962C8B-B14F-4D97-AF65-F5344CB8AC3E}">
        <p14:creationId xmlns:p14="http://schemas.microsoft.com/office/powerpoint/2010/main" val="2974646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In </a:t>
            </a:r>
            <a:r>
              <a:rPr lang="es-ES" dirty="0" err="1"/>
              <a:t>order</a:t>
            </a:r>
            <a:r>
              <a:rPr lang="es-ES" dirty="0"/>
              <a:t> </a:t>
            </a:r>
            <a:r>
              <a:rPr lang="es-ES" dirty="0" err="1"/>
              <a:t>to</a:t>
            </a:r>
            <a:r>
              <a:rPr lang="es-ES" dirty="0"/>
              <a:t> </a:t>
            </a:r>
            <a:r>
              <a:rPr lang="es-ES" dirty="0" err="1"/>
              <a:t>get</a:t>
            </a:r>
            <a:r>
              <a:rPr lang="es-ES" dirty="0"/>
              <a:t> HAWC2 </a:t>
            </a:r>
            <a:r>
              <a:rPr lang="es-ES" dirty="0" err="1"/>
              <a:t>to</a:t>
            </a:r>
            <a:r>
              <a:rPr lang="es-ES" dirty="0"/>
              <a:t> </a:t>
            </a:r>
            <a:r>
              <a:rPr lang="es-ES" dirty="0" err="1"/>
              <a:t>work</a:t>
            </a:r>
            <a:r>
              <a:rPr lang="es-ES" dirty="0"/>
              <a:t>, </a:t>
            </a:r>
            <a:r>
              <a:rPr lang="es-ES" dirty="0" err="1"/>
              <a:t>some</a:t>
            </a:r>
            <a:r>
              <a:rPr lang="es-ES" dirty="0"/>
              <a:t> input files are </a:t>
            </a:r>
            <a:r>
              <a:rPr lang="es-ES" dirty="0" err="1"/>
              <a:t>needed</a:t>
            </a:r>
            <a:r>
              <a:rPr lang="es-ES" dirty="0"/>
              <a:t>. </a:t>
            </a:r>
            <a:r>
              <a:rPr lang="es-ES" dirty="0" err="1"/>
              <a:t>We</a:t>
            </a:r>
            <a:r>
              <a:rPr lang="es-ES" dirty="0"/>
              <a:t> </a:t>
            </a:r>
            <a:r>
              <a:rPr lang="es-ES" dirty="0" err="1"/>
              <a:t>need</a:t>
            </a:r>
            <a:r>
              <a:rPr lang="es-ES" dirty="0"/>
              <a:t> .</a:t>
            </a:r>
            <a:r>
              <a:rPr lang="es-ES" dirty="0" err="1"/>
              <a:t>htc</a:t>
            </a:r>
            <a:r>
              <a:rPr lang="es-ES" dirty="0"/>
              <a:t> file, </a:t>
            </a:r>
            <a:r>
              <a:rPr lang="es-ES" dirty="0" err="1"/>
              <a:t>which</a:t>
            </a:r>
            <a:r>
              <a:rPr lang="es-ES" dirty="0"/>
              <a:t> </a:t>
            </a:r>
            <a:r>
              <a:rPr lang="es-ES" dirty="0" err="1"/>
              <a:t>is</a:t>
            </a:r>
            <a:r>
              <a:rPr lang="es-ES" dirty="0"/>
              <a:t> </a:t>
            </a:r>
            <a:r>
              <a:rPr lang="es-ES" dirty="0" err="1"/>
              <a:t>the</a:t>
            </a:r>
            <a:r>
              <a:rPr lang="es-ES" dirty="0"/>
              <a:t> </a:t>
            </a:r>
            <a:r>
              <a:rPr lang="es-ES" dirty="0" err="1"/>
              <a:t>main</a:t>
            </a:r>
            <a:r>
              <a:rPr lang="es-ES" dirty="0"/>
              <a:t> input file </a:t>
            </a:r>
            <a:r>
              <a:rPr lang="es-ES" dirty="0" err="1"/>
              <a:t>with</a:t>
            </a:r>
            <a:r>
              <a:rPr lang="es-ES" dirty="0"/>
              <a:t> </a:t>
            </a:r>
            <a:r>
              <a:rPr lang="es-ES" dirty="0" err="1"/>
              <a:t>the</a:t>
            </a:r>
            <a:r>
              <a:rPr lang="es-ES" dirty="0"/>
              <a:t> global </a:t>
            </a:r>
            <a:r>
              <a:rPr lang="es-ES" dirty="0" err="1"/>
              <a:t>definition</a:t>
            </a:r>
            <a:r>
              <a:rPr lang="es-ES" dirty="0"/>
              <a:t> </a:t>
            </a:r>
            <a:r>
              <a:rPr lang="es-ES" dirty="0" err="1"/>
              <a:t>of</a:t>
            </a:r>
            <a:r>
              <a:rPr lang="es-ES" dirty="0"/>
              <a:t> </a:t>
            </a:r>
            <a:r>
              <a:rPr lang="es-ES" dirty="0" err="1"/>
              <a:t>the</a:t>
            </a:r>
            <a:r>
              <a:rPr lang="es-ES" dirty="0"/>
              <a:t> </a:t>
            </a:r>
            <a:r>
              <a:rPr lang="es-ES" dirty="0" err="1"/>
              <a:t>structure</a:t>
            </a:r>
            <a:r>
              <a:rPr lang="es-ES" dirty="0"/>
              <a:t> (</a:t>
            </a:r>
            <a:r>
              <a:rPr lang="es-ES" dirty="0" err="1"/>
              <a:t>location</a:t>
            </a:r>
            <a:r>
              <a:rPr lang="es-ES" dirty="0"/>
              <a:t> </a:t>
            </a:r>
            <a:r>
              <a:rPr lang="es-ES" dirty="0" err="1"/>
              <a:t>of</a:t>
            </a:r>
            <a:r>
              <a:rPr lang="es-ES" dirty="0"/>
              <a:t> </a:t>
            </a:r>
            <a:r>
              <a:rPr lang="es-ES" dirty="0" err="1"/>
              <a:t>nodes</a:t>
            </a:r>
            <a:r>
              <a:rPr lang="es-ES" dirty="0"/>
              <a:t>, </a:t>
            </a:r>
            <a:r>
              <a:rPr lang="es-ES" dirty="0" err="1"/>
              <a:t>number</a:t>
            </a:r>
            <a:r>
              <a:rPr lang="es-ES" dirty="0"/>
              <a:t> </a:t>
            </a:r>
            <a:r>
              <a:rPr lang="es-ES" dirty="0" err="1"/>
              <a:t>of</a:t>
            </a:r>
            <a:r>
              <a:rPr lang="es-ES" dirty="0"/>
              <a:t> </a:t>
            </a:r>
            <a:r>
              <a:rPr lang="es-ES" dirty="0" err="1"/>
              <a:t>bodies</a:t>
            </a:r>
            <a:r>
              <a:rPr lang="es-ES" dirty="0"/>
              <a:t>, </a:t>
            </a:r>
            <a:r>
              <a:rPr lang="es-ES" dirty="0" err="1"/>
              <a:t>orientation</a:t>
            </a:r>
            <a:r>
              <a:rPr lang="es-ES" dirty="0"/>
              <a:t> </a:t>
            </a:r>
            <a:r>
              <a:rPr lang="es-ES" dirty="0" err="1"/>
              <a:t>of</a:t>
            </a:r>
            <a:r>
              <a:rPr lang="es-ES" dirty="0"/>
              <a:t> </a:t>
            </a:r>
            <a:r>
              <a:rPr lang="es-ES" dirty="0" err="1"/>
              <a:t>the</a:t>
            </a:r>
            <a:r>
              <a:rPr lang="es-ES" dirty="0"/>
              <a:t> </a:t>
            </a:r>
            <a:r>
              <a:rPr lang="es-ES" dirty="0" err="1"/>
              <a:t>coordinate</a:t>
            </a:r>
            <a:r>
              <a:rPr lang="es-ES" dirty="0"/>
              <a:t> </a:t>
            </a:r>
            <a:r>
              <a:rPr lang="es-ES" dirty="0" err="1"/>
              <a:t>systems</a:t>
            </a:r>
            <a:r>
              <a:rPr lang="es-ES" dirty="0"/>
              <a:t>). </a:t>
            </a:r>
            <a:r>
              <a:rPr lang="es-ES" dirty="0" err="1"/>
              <a:t>Then</a:t>
            </a:r>
            <a:r>
              <a:rPr lang="es-ES" dirty="0"/>
              <a:t> </a:t>
            </a:r>
            <a:r>
              <a:rPr lang="es-ES" dirty="0" err="1"/>
              <a:t>we</a:t>
            </a:r>
            <a:r>
              <a:rPr lang="es-ES" dirty="0"/>
              <a:t> </a:t>
            </a:r>
            <a:r>
              <a:rPr lang="es-ES" dirty="0" err="1"/>
              <a:t>need</a:t>
            </a:r>
            <a:r>
              <a:rPr lang="es-ES" dirty="0"/>
              <a:t> </a:t>
            </a:r>
            <a:r>
              <a:rPr lang="es-ES" dirty="0" err="1"/>
              <a:t>the</a:t>
            </a:r>
            <a:r>
              <a:rPr lang="es-ES" dirty="0"/>
              <a:t> data input files. </a:t>
            </a:r>
            <a:r>
              <a:rPr lang="es-ES" dirty="0" err="1"/>
              <a:t>To</a:t>
            </a:r>
            <a:r>
              <a:rPr lang="es-ES" dirty="0"/>
              <a:t> </a:t>
            </a:r>
            <a:r>
              <a:rPr lang="es-ES" dirty="0" err="1"/>
              <a:t>start</a:t>
            </a:r>
            <a:r>
              <a:rPr lang="es-ES" dirty="0"/>
              <a:t> </a:t>
            </a:r>
            <a:r>
              <a:rPr lang="es-ES" dirty="0" err="1"/>
              <a:t>with</a:t>
            </a:r>
            <a:r>
              <a:rPr lang="es-ES" dirty="0"/>
              <a:t>, I </a:t>
            </a:r>
            <a:r>
              <a:rPr lang="es-ES" dirty="0" err="1"/>
              <a:t>focused</a:t>
            </a:r>
            <a:r>
              <a:rPr lang="es-ES" dirty="0"/>
              <a:t> </a:t>
            </a:r>
            <a:r>
              <a:rPr lang="es-ES" dirty="0" err="1"/>
              <a:t>on</a:t>
            </a:r>
            <a:r>
              <a:rPr lang="es-ES" dirty="0"/>
              <a:t> </a:t>
            </a:r>
            <a:r>
              <a:rPr lang="es-ES" dirty="0" err="1"/>
              <a:t>the</a:t>
            </a:r>
            <a:r>
              <a:rPr lang="es-ES" dirty="0"/>
              <a:t> </a:t>
            </a:r>
            <a:r>
              <a:rPr lang="es-ES" dirty="0" err="1"/>
              <a:t>aerodynamics</a:t>
            </a:r>
            <a:r>
              <a:rPr lang="es-ES" dirty="0"/>
              <a:t> and </a:t>
            </a:r>
            <a:r>
              <a:rPr lang="es-ES" dirty="0" err="1"/>
              <a:t>structure</a:t>
            </a:r>
            <a:r>
              <a:rPr lang="es-ES" dirty="0"/>
              <a:t> files. </a:t>
            </a:r>
            <a:r>
              <a:rPr lang="es-ES" dirty="0" err="1"/>
              <a:t>For</a:t>
            </a:r>
            <a:r>
              <a:rPr lang="es-ES" dirty="0"/>
              <a:t> </a:t>
            </a:r>
            <a:r>
              <a:rPr lang="es-ES" dirty="0" err="1"/>
              <a:t>the</a:t>
            </a:r>
            <a:r>
              <a:rPr lang="es-ES" dirty="0"/>
              <a:t> </a:t>
            </a:r>
            <a:r>
              <a:rPr lang="es-ES" dirty="0" err="1"/>
              <a:t>aerodynamic</a:t>
            </a:r>
            <a:r>
              <a:rPr lang="es-ES" dirty="0"/>
              <a:t> </a:t>
            </a:r>
            <a:r>
              <a:rPr lang="es-ES" dirty="0" err="1"/>
              <a:t>model</a:t>
            </a:r>
            <a:r>
              <a:rPr lang="es-ES" dirty="0"/>
              <a:t> </a:t>
            </a:r>
            <a:r>
              <a:rPr lang="es-ES" dirty="0" err="1"/>
              <a:t>we</a:t>
            </a:r>
            <a:r>
              <a:rPr lang="es-ES" dirty="0"/>
              <a:t> </a:t>
            </a:r>
            <a:r>
              <a:rPr lang="es-ES" dirty="0" err="1"/>
              <a:t>need</a:t>
            </a:r>
            <a:r>
              <a:rPr lang="es-ES" dirty="0"/>
              <a:t> files </a:t>
            </a:r>
            <a:r>
              <a:rPr lang="es-ES" dirty="0" err="1"/>
              <a:t>ended</a:t>
            </a:r>
            <a:r>
              <a:rPr lang="es-ES" dirty="0"/>
              <a:t> in .</a:t>
            </a:r>
            <a:r>
              <a:rPr lang="es-ES" dirty="0" err="1"/>
              <a:t>ae</a:t>
            </a:r>
            <a:r>
              <a:rPr lang="es-ES" dirty="0"/>
              <a:t> (defines </a:t>
            </a:r>
            <a:r>
              <a:rPr lang="es-ES" dirty="0" err="1"/>
              <a:t>the</a:t>
            </a:r>
            <a:r>
              <a:rPr lang="es-ES" dirty="0"/>
              <a:t> </a:t>
            </a:r>
            <a:r>
              <a:rPr lang="es-ES" dirty="0" err="1"/>
              <a:t>aerodynamic</a:t>
            </a:r>
            <a:r>
              <a:rPr lang="es-ES" dirty="0"/>
              <a:t> </a:t>
            </a:r>
            <a:r>
              <a:rPr lang="es-ES" dirty="0" err="1"/>
              <a:t>layout</a:t>
            </a:r>
            <a:r>
              <a:rPr lang="es-ES" dirty="0"/>
              <a:t> </a:t>
            </a:r>
            <a:r>
              <a:rPr lang="es-ES" dirty="0" err="1"/>
              <a:t>of</a:t>
            </a:r>
            <a:r>
              <a:rPr lang="es-ES" dirty="0"/>
              <a:t> </a:t>
            </a:r>
            <a:r>
              <a:rPr lang="es-ES" dirty="0" err="1"/>
              <a:t>the</a:t>
            </a:r>
            <a:r>
              <a:rPr lang="es-ES" dirty="0"/>
              <a:t> Blade as a </a:t>
            </a:r>
            <a:r>
              <a:rPr lang="es-ES" dirty="0" err="1"/>
              <a:t>function</a:t>
            </a:r>
            <a:r>
              <a:rPr lang="es-ES" dirty="0"/>
              <a:t> </a:t>
            </a:r>
            <a:r>
              <a:rPr lang="es-ES" dirty="0" err="1"/>
              <a:t>of</a:t>
            </a:r>
            <a:r>
              <a:rPr lang="es-ES" dirty="0"/>
              <a:t> </a:t>
            </a:r>
            <a:r>
              <a:rPr lang="es-ES" dirty="0" err="1"/>
              <a:t>the</a:t>
            </a:r>
            <a:r>
              <a:rPr lang="es-ES" dirty="0"/>
              <a:t> radial position (</a:t>
            </a:r>
            <a:r>
              <a:rPr lang="es-ES" dirty="0" err="1"/>
              <a:t>chord</a:t>
            </a:r>
            <a:r>
              <a:rPr lang="es-ES" dirty="0"/>
              <a:t>, </a:t>
            </a:r>
            <a:r>
              <a:rPr lang="es-ES" dirty="0" err="1"/>
              <a:t>thickness</a:t>
            </a:r>
            <a:r>
              <a:rPr lang="es-ES" dirty="0"/>
              <a:t>)) and in .pc (file </a:t>
            </a:r>
            <a:r>
              <a:rPr lang="es-ES" dirty="0" err="1"/>
              <a:t>that</a:t>
            </a:r>
            <a:r>
              <a:rPr lang="es-ES" dirty="0"/>
              <a:t> </a:t>
            </a:r>
            <a:r>
              <a:rPr lang="es-ES" dirty="0" err="1"/>
              <a:t>contains</a:t>
            </a:r>
            <a:r>
              <a:rPr lang="es-ES" dirty="0"/>
              <a:t> </a:t>
            </a:r>
            <a:r>
              <a:rPr lang="es-ES" dirty="0" err="1"/>
              <a:t>coefficients</a:t>
            </a:r>
            <a:r>
              <a:rPr lang="es-ES" dirty="0"/>
              <a:t> </a:t>
            </a:r>
            <a:r>
              <a:rPr lang="es-ES" dirty="0" err="1"/>
              <a:t>such</a:t>
            </a:r>
            <a:r>
              <a:rPr lang="es-ES" dirty="0"/>
              <a:t> as </a:t>
            </a:r>
            <a:r>
              <a:rPr lang="es-ES" dirty="0" err="1"/>
              <a:t>lift</a:t>
            </a:r>
            <a:r>
              <a:rPr lang="es-ES" dirty="0"/>
              <a:t>, drag and </a:t>
            </a:r>
            <a:r>
              <a:rPr lang="es-ES" dirty="0" err="1"/>
              <a:t>moment</a:t>
            </a:r>
            <a:r>
              <a:rPr lang="es-ES" dirty="0"/>
              <a:t> </a:t>
            </a:r>
            <a:r>
              <a:rPr lang="es-ES" dirty="0" err="1"/>
              <a:t>coefficients</a:t>
            </a:r>
            <a:r>
              <a:rPr lang="es-ES" dirty="0"/>
              <a:t> as </a:t>
            </a:r>
            <a:r>
              <a:rPr lang="es-ES" dirty="0" err="1"/>
              <a:t>function</a:t>
            </a:r>
            <a:r>
              <a:rPr lang="es-ES" dirty="0"/>
              <a:t> </a:t>
            </a:r>
            <a:r>
              <a:rPr lang="es-ES" dirty="0" err="1"/>
              <a:t>of</a:t>
            </a:r>
            <a:r>
              <a:rPr lang="es-ES" dirty="0"/>
              <a:t> </a:t>
            </a:r>
            <a:r>
              <a:rPr lang="es-ES" dirty="0" err="1"/>
              <a:t>the</a:t>
            </a:r>
            <a:r>
              <a:rPr lang="es-ES" dirty="0"/>
              <a:t> angle </a:t>
            </a:r>
            <a:r>
              <a:rPr lang="es-ES" dirty="0" err="1"/>
              <a:t>of</a:t>
            </a:r>
            <a:r>
              <a:rPr lang="es-ES" dirty="0"/>
              <a:t> </a:t>
            </a:r>
            <a:r>
              <a:rPr lang="es-ES" dirty="0" err="1"/>
              <a:t>attack</a:t>
            </a:r>
            <a:r>
              <a:rPr lang="es-ES" dirty="0"/>
              <a:t>).</a:t>
            </a:r>
          </a:p>
          <a:p>
            <a:endParaRPr lang="es-ES" dirty="0"/>
          </a:p>
          <a:p>
            <a:r>
              <a:rPr lang="es-ES" dirty="0" err="1"/>
              <a:t>We</a:t>
            </a:r>
            <a:r>
              <a:rPr lang="es-ES" dirty="0"/>
              <a:t> </a:t>
            </a:r>
            <a:r>
              <a:rPr lang="es-ES" dirty="0" err="1"/>
              <a:t>also</a:t>
            </a:r>
            <a:r>
              <a:rPr lang="es-ES" dirty="0"/>
              <a:t> </a:t>
            </a:r>
            <a:r>
              <a:rPr lang="es-ES" dirty="0" err="1"/>
              <a:t>need</a:t>
            </a:r>
            <a:r>
              <a:rPr lang="es-ES" dirty="0"/>
              <a:t> </a:t>
            </a:r>
            <a:r>
              <a:rPr lang="es-ES" dirty="0" err="1"/>
              <a:t>the</a:t>
            </a:r>
            <a:r>
              <a:rPr lang="es-ES" dirty="0"/>
              <a:t> </a:t>
            </a:r>
            <a:r>
              <a:rPr lang="es-ES" dirty="0" err="1"/>
              <a:t>structural</a:t>
            </a:r>
            <a:r>
              <a:rPr lang="es-ES" dirty="0"/>
              <a:t> </a:t>
            </a:r>
            <a:r>
              <a:rPr lang="es-ES" dirty="0" err="1"/>
              <a:t>model</a:t>
            </a:r>
            <a:r>
              <a:rPr lang="es-ES" dirty="0"/>
              <a:t>, files </a:t>
            </a:r>
            <a:r>
              <a:rPr lang="es-ES" dirty="0" err="1"/>
              <a:t>ending</a:t>
            </a:r>
            <a:r>
              <a:rPr lang="es-ES" dirty="0"/>
              <a:t> </a:t>
            </a:r>
            <a:r>
              <a:rPr lang="es-ES" dirty="0" err="1"/>
              <a:t>with</a:t>
            </a:r>
            <a:r>
              <a:rPr lang="es-ES" dirty="0"/>
              <a:t> .</a:t>
            </a:r>
            <a:r>
              <a:rPr lang="es-ES" dirty="0" err="1"/>
              <a:t>st</a:t>
            </a:r>
            <a:r>
              <a:rPr lang="es-ES" dirty="0"/>
              <a:t>, </a:t>
            </a:r>
            <a:r>
              <a:rPr lang="es-ES" dirty="0" err="1"/>
              <a:t>which</a:t>
            </a:r>
            <a:r>
              <a:rPr lang="es-ES" dirty="0"/>
              <a:t> </a:t>
            </a:r>
            <a:r>
              <a:rPr lang="es-ES" dirty="0" err="1"/>
              <a:t>contain</a:t>
            </a:r>
            <a:r>
              <a:rPr lang="es-ES" dirty="0"/>
              <a:t> </a:t>
            </a:r>
            <a:r>
              <a:rPr lang="es-ES" dirty="0" err="1"/>
              <a:t>the</a:t>
            </a:r>
            <a:r>
              <a:rPr lang="es-ES" dirty="0"/>
              <a:t> </a:t>
            </a:r>
            <a:r>
              <a:rPr lang="es-ES" dirty="0" err="1"/>
              <a:t>cross-sectional</a:t>
            </a:r>
            <a:r>
              <a:rPr lang="es-ES" dirty="0"/>
              <a:t> </a:t>
            </a:r>
            <a:r>
              <a:rPr lang="es-ES" dirty="0" err="1"/>
              <a:t>properties</a:t>
            </a:r>
            <a:r>
              <a:rPr lang="es-ES" dirty="0"/>
              <a:t> </a:t>
            </a:r>
            <a:r>
              <a:rPr lang="es-ES" dirty="0" err="1"/>
              <a:t>for</a:t>
            </a:r>
            <a:r>
              <a:rPr lang="es-ES" dirty="0"/>
              <a:t> </a:t>
            </a:r>
            <a:r>
              <a:rPr lang="es-ES" dirty="0" err="1"/>
              <a:t>the</a:t>
            </a:r>
            <a:r>
              <a:rPr lang="es-ES" dirty="0"/>
              <a:t> </a:t>
            </a:r>
            <a:r>
              <a:rPr lang="es-ES" dirty="0" err="1"/>
              <a:t>Timoshenko</a:t>
            </a:r>
            <a:r>
              <a:rPr lang="es-ES" dirty="0"/>
              <a:t> </a:t>
            </a:r>
            <a:r>
              <a:rPr lang="es-ES" dirty="0" err="1"/>
              <a:t>beams</a:t>
            </a:r>
            <a:r>
              <a:rPr lang="es-ES" dirty="0"/>
              <a:t> (</a:t>
            </a:r>
            <a:r>
              <a:rPr lang="es-ES" dirty="0" err="1"/>
              <a:t>mass</a:t>
            </a:r>
            <a:r>
              <a:rPr lang="es-ES" dirty="0"/>
              <a:t>, </a:t>
            </a:r>
            <a:r>
              <a:rPr lang="es-ES" dirty="0" err="1"/>
              <a:t>inertia</a:t>
            </a:r>
            <a:r>
              <a:rPr lang="es-ES" dirty="0"/>
              <a:t>, </a:t>
            </a:r>
            <a:r>
              <a:rPr lang="es-ES" dirty="0" err="1"/>
              <a:t>stiffness</a:t>
            </a:r>
            <a:r>
              <a:rPr lang="es-ES" dirty="0"/>
              <a:t>…)</a:t>
            </a:r>
          </a:p>
          <a:p>
            <a:endParaRPr lang="es-ES" dirty="0"/>
          </a:p>
          <a:p>
            <a:r>
              <a:rPr lang="es-ES" dirty="0"/>
              <a:t>.</a:t>
            </a:r>
            <a:r>
              <a:rPr lang="es-ES" dirty="0" err="1"/>
              <a:t>ae</a:t>
            </a:r>
            <a:r>
              <a:rPr lang="es-ES" dirty="0"/>
              <a:t>: </a:t>
            </a:r>
            <a:r>
              <a:rPr lang="es-ES" dirty="0" err="1"/>
              <a:t>Aerodynamic</a:t>
            </a:r>
            <a:r>
              <a:rPr lang="es-ES" dirty="0"/>
              <a:t> </a:t>
            </a:r>
            <a:r>
              <a:rPr lang="es-ES" dirty="0" err="1"/>
              <a:t>blade</a:t>
            </a:r>
            <a:r>
              <a:rPr lang="es-ES" dirty="0"/>
              <a:t> </a:t>
            </a:r>
            <a:r>
              <a:rPr lang="es-ES" dirty="0" err="1"/>
              <a:t>layout</a:t>
            </a:r>
            <a:r>
              <a:rPr lang="es-ES" dirty="0"/>
              <a:t> file (</a:t>
            </a:r>
            <a:r>
              <a:rPr lang="es-ES" dirty="0" err="1"/>
              <a:t>Radius</a:t>
            </a:r>
            <a:r>
              <a:rPr lang="es-ES" dirty="0"/>
              <a:t> (m), </a:t>
            </a:r>
            <a:r>
              <a:rPr lang="es-ES" dirty="0" err="1"/>
              <a:t>chord</a:t>
            </a:r>
            <a:r>
              <a:rPr lang="es-ES" dirty="0"/>
              <a:t>(m), </a:t>
            </a:r>
            <a:r>
              <a:rPr lang="es-ES" dirty="0" err="1"/>
              <a:t>thick</a:t>
            </a:r>
            <a:r>
              <a:rPr lang="es-ES" dirty="0"/>
              <a:t>(%), PC)</a:t>
            </a:r>
          </a:p>
          <a:p>
            <a:r>
              <a:rPr lang="es-ES" dirty="0"/>
              <a:t>.pc: </a:t>
            </a:r>
            <a:r>
              <a:rPr lang="es-ES" dirty="0" err="1"/>
              <a:t>Profile</a:t>
            </a:r>
            <a:r>
              <a:rPr lang="es-ES" dirty="0"/>
              <a:t> </a:t>
            </a:r>
            <a:r>
              <a:rPr lang="es-ES" dirty="0" err="1"/>
              <a:t>coefficients</a:t>
            </a:r>
            <a:endParaRPr lang="es-ES" dirty="0"/>
          </a:p>
          <a:p>
            <a:r>
              <a:rPr lang="es-ES" dirty="0"/>
              <a:t>DLL: </a:t>
            </a:r>
            <a:r>
              <a:rPr lang="es-ES" dirty="0" err="1"/>
              <a:t>Dynamically</a:t>
            </a:r>
            <a:r>
              <a:rPr lang="es-ES" dirty="0"/>
              <a:t> </a:t>
            </a:r>
            <a:r>
              <a:rPr lang="es-ES" dirty="0" err="1"/>
              <a:t>linked</a:t>
            </a:r>
            <a:r>
              <a:rPr lang="es-ES" dirty="0"/>
              <a:t> </a:t>
            </a:r>
            <a:r>
              <a:rPr lang="es-ES" dirty="0" err="1"/>
              <a:t>libraries</a:t>
            </a:r>
            <a:r>
              <a:rPr lang="es-ES" dirty="0"/>
              <a:t> </a:t>
            </a:r>
            <a:r>
              <a:rPr lang="es-ES" dirty="0" err="1"/>
              <a:t>for</a:t>
            </a:r>
            <a:r>
              <a:rPr lang="es-ES" dirty="0"/>
              <a:t> Windows </a:t>
            </a:r>
            <a:r>
              <a:rPr lang="es-ES" dirty="0" err="1"/>
              <a:t>computers</a:t>
            </a:r>
            <a:r>
              <a:rPr lang="es-ES" dirty="0"/>
              <a:t>. </a:t>
            </a:r>
            <a:r>
              <a:rPr lang="es-ES" dirty="0" err="1"/>
              <a:t>There</a:t>
            </a:r>
            <a:r>
              <a:rPr lang="es-ES" dirty="0"/>
              <a:t> are </a:t>
            </a:r>
            <a:r>
              <a:rPr lang="es-ES" dirty="0" err="1"/>
              <a:t>compiled</a:t>
            </a:r>
            <a:r>
              <a:rPr lang="es-ES" dirty="0"/>
              <a:t> </a:t>
            </a:r>
            <a:r>
              <a:rPr lang="es-ES" dirty="0" err="1"/>
              <a:t>programs</a:t>
            </a:r>
            <a:endParaRPr lang="es-ES" dirty="0"/>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10</a:t>
            </a:fld>
            <a:endParaRPr lang="da-DK" dirty="0"/>
          </a:p>
        </p:txBody>
      </p:sp>
    </p:spTree>
    <p:extLst>
      <p:ext uri="{BB962C8B-B14F-4D97-AF65-F5344CB8AC3E}">
        <p14:creationId xmlns:p14="http://schemas.microsoft.com/office/powerpoint/2010/main" val="13133187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The</a:t>
            </a:r>
            <a:r>
              <a:rPr lang="es-ES" dirty="0"/>
              <a:t> </a:t>
            </a:r>
            <a:r>
              <a:rPr lang="es-ES" dirty="0" err="1"/>
              <a:t>main</a:t>
            </a:r>
            <a:r>
              <a:rPr lang="es-ES" dirty="0"/>
              <a:t> .</a:t>
            </a:r>
            <a:r>
              <a:rPr lang="es-ES" dirty="0" err="1"/>
              <a:t>htc</a:t>
            </a:r>
            <a:r>
              <a:rPr lang="es-ES" dirty="0"/>
              <a:t> file </a:t>
            </a:r>
            <a:r>
              <a:rPr lang="es-ES" dirty="0" err="1"/>
              <a:t>is</a:t>
            </a:r>
            <a:r>
              <a:rPr lang="es-ES" dirty="0"/>
              <a:t> </a:t>
            </a:r>
            <a:r>
              <a:rPr lang="es-ES" dirty="0" err="1"/>
              <a:t>divided</a:t>
            </a:r>
            <a:r>
              <a:rPr lang="es-ES" dirty="0"/>
              <a:t> in blocks in </a:t>
            </a:r>
            <a:r>
              <a:rPr lang="es-ES" dirty="0" err="1"/>
              <a:t>which</a:t>
            </a:r>
            <a:r>
              <a:rPr lang="es-ES" dirty="0"/>
              <a:t> </a:t>
            </a:r>
            <a:r>
              <a:rPr lang="es-ES" dirty="0" err="1"/>
              <a:t>different</a:t>
            </a:r>
            <a:r>
              <a:rPr lang="es-ES" dirty="0"/>
              <a:t> </a:t>
            </a:r>
            <a:r>
              <a:rPr lang="es-ES" dirty="0" err="1"/>
              <a:t>characteristics</a:t>
            </a:r>
            <a:r>
              <a:rPr lang="es-ES" dirty="0"/>
              <a:t> are </a:t>
            </a:r>
            <a:r>
              <a:rPr lang="es-ES" dirty="0" err="1"/>
              <a:t>defined</a:t>
            </a:r>
            <a:r>
              <a:rPr lang="es-ES" dirty="0"/>
              <a:t>. As </a:t>
            </a:r>
            <a:r>
              <a:rPr lang="es-ES" dirty="0" err="1"/>
              <a:t>mentioned</a:t>
            </a:r>
            <a:r>
              <a:rPr lang="es-ES" dirty="0"/>
              <a:t> </a:t>
            </a:r>
            <a:r>
              <a:rPr lang="es-ES" dirty="0" err="1"/>
              <a:t>before</a:t>
            </a:r>
            <a:r>
              <a:rPr lang="es-ES" dirty="0"/>
              <a:t>, I </a:t>
            </a:r>
            <a:r>
              <a:rPr lang="es-ES" dirty="0" err="1"/>
              <a:t>will</a:t>
            </a:r>
            <a:r>
              <a:rPr lang="es-ES" dirty="0"/>
              <a:t> </a:t>
            </a:r>
            <a:r>
              <a:rPr lang="es-ES" dirty="0" err="1"/>
              <a:t>focus</a:t>
            </a:r>
            <a:r>
              <a:rPr lang="es-ES" dirty="0"/>
              <a:t> more </a:t>
            </a:r>
            <a:r>
              <a:rPr lang="es-ES" dirty="0" err="1"/>
              <a:t>for</a:t>
            </a:r>
            <a:r>
              <a:rPr lang="es-ES" dirty="0"/>
              <a:t> </a:t>
            </a:r>
            <a:r>
              <a:rPr lang="es-ES" dirty="0" err="1"/>
              <a:t>now</a:t>
            </a:r>
            <a:r>
              <a:rPr lang="es-ES" dirty="0"/>
              <a:t> in </a:t>
            </a:r>
            <a:r>
              <a:rPr lang="es-ES" dirty="0" err="1"/>
              <a:t>the</a:t>
            </a:r>
            <a:r>
              <a:rPr lang="es-ES" dirty="0"/>
              <a:t> </a:t>
            </a:r>
            <a:r>
              <a:rPr lang="es-ES" dirty="0" err="1"/>
              <a:t>structural</a:t>
            </a:r>
            <a:r>
              <a:rPr lang="es-ES" dirty="0"/>
              <a:t> and </a:t>
            </a:r>
            <a:r>
              <a:rPr lang="es-ES" dirty="0" err="1"/>
              <a:t>aerodynamic</a:t>
            </a:r>
            <a:r>
              <a:rPr lang="es-ES" dirty="0"/>
              <a:t> blocks.</a:t>
            </a:r>
          </a:p>
          <a:p>
            <a:endParaRPr lang="es-ES" dirty="0"/>
          </a:p>
          <a:p>
            <a:endParaRPr lang="es-ES" dirty="0"/>
          </a:p>
          <a:p>
            <a:pPr marL="171450" indent="-171450">
              <a:buFontTx/>
              <a:buChar char="-"/>
            </a:pPr>
            <a:r>
              <a:rPr lang="es-ES" dirty="0" err="1"/>
              <a:t>Simulation</a:t>
            </a:r>
            <a:r>
              <a:rPr lang="es-ES" dirty="0"/>
              <a:t> block: global </a:t>
            </a:r>
            <a:r>
              <a:rPr lang="es-ES" dirty="0" err="1"/>
              <a:t>simulation</a:t>
            </a:r>
            <a:r>
              <a:rPr lang="es-ES" dirty="0"/>
              <a:t> </a:t>
            </a:r>
            <a:r>
              <a:rPr lang="es-ES" dirty="0" err="1"/>
              <a:t>parameters</a:t>
            </a:r>
            <a:r>
              <a:rPr lang="es-ES" dirty="0"/>
              <a:t> are </a:t>
            </a:r>
            <a:r>
              <a:rPr lang="es-ES" dirty="0" err="1"/>
              <a:t>defined</a:t>
            </a:r>
            <a:endParaRPr lang="es-ES" dirty="0"/>
          </a:p>
          <a:p>
            <a:pPr marL="171450" indent="-171450">
              <a:buFontTx/>
              <a:buChar char="-"/>
            </a:pPr>
            <a:r>
              <a:rPr lang="es-ES" dirty="0"/>
              <a:t>New </a:t>
            </a:r>
            <a:r>
              <a:rPr lang="es-ES" dirty="0" err="1"/>
              <a:t>htc</a:t>
            </a:r>
            <a:r>
              <a:rPr lang="es-ES" dirty="0"/>
              <a:t> </a:t>
            </a:r>
            <a:r>
              <a:rPr lang="es-ES" dirty="0" err="1"/>
              <a:t>structure</a:t>
            </a:r>
            <a:r>
              <a:rPr lang="es-ES" dirty="0"/>
              <a:t> block: </a:t>
            </a:r>
            <a:r>
              <a:rPr lang="es-ES" dirty="0" err="1"/>
              <a:t>the</a:t>
            </a:r>
            <a:r>
              <a:rPr lang="es-ES" dirty="0"/>
              <a:t> </a:t>
            </a:r>
            <a:r>
              <a:rPr lang="es-ES" dirty="0" err="1"/>
              <a:t>entire</a:t>
            </a:r>
            <a:r>
              <a:rPr lang="es-ES" dirty="0"/>
              <a:t> </a:t>
            </a:r>
            <a:r>
              <a:rPr lang="es-ES" dirty="0" err="1"/>
              <a:t>structure</a:t>
            </a:r>
            <a:r>
              <a:rPr lang="es-ES" dirty="0"/>
              <a:t> </a:t>
            </a:r>
            <a:r>
              <a:rPr lang="es-ES" dirty="0" err="1"/>
              <a:t>is</a:t>
            </a:r>
            <a:r>
              <a:rPr lang="es-ES" dirty="0"/>
              <a:t> </a:t>
            </a:r>
            <a:r>
              <a:rPr lang="es-ES" dirty="0" err="1"/>
              <a:t>specified</a:t>
            </a:r>
            <a:endParaRPr lang="es-ES" dirty="0"/>
          </a:p>
          <a:p>
            <a:pPr marL="171450" indent="-171450">
              <a:buFontTx/>
              <a:buChar char="-"/>
            </a:pPr>
            <a:r>
              <a:rPr lang="es-ES" dirty="0" err="1"/>
              <a:t>Main</a:t>
            </a:r>
            <a:r>
              <a:rPr lang="es-ES" dirty="0"/>
              <a:t> </a:t>
            </a:r>
            <a:r>
              <a:rPr lang="es-ES" dirty="0" err="1"/>
              <a:t>body</a:t>
            </a:r>
            <a:r>
              <a:rPr lang="es-ES" dirty="0"/>
              <a:t> block: </a:t>
            </a:r>
            <a:r>
              <a:rPr lang="es-ES" dirty="0" err="1"/>
              <a:t>configuration</a:t>
            </a:r>
            <a:r>
              <a:rPr lang="es-ES" dirty="0"/>
              <a:t> </a:t>
            </a:r>
            <a:r>
              <a:rPr lang="es-ES" dirty="0" err="1"/>
              <a:t>of</a:t>
            </a:r>
            <a:r>
              <a:rPr lang="es-ES" dirty="0"/>
              <a:t> </a:t>
            </a:r>
            <a:r>
              <a:rPr lang="es-ES" dirty="0" err="1"/>
              <a:t>all</a:t>
            </a:r>
            <a:r>
              <a:rPr lang="es-ES" dirty="0"/>
              <a:t> </a:t>
            </a:r>
            <a:r>
              <a:rPr lang="es-ES" dirty="0" err="1"/>
              <a:t>the</a:t>
            </a:r>
            <a:r>
              <a:rPr lang="es-ES" dirty="0"/>
              <a:t> </a:t>
            </a:r>
            <a:r>
              <a:rPr lang="es-ES" dirty="0" err="1"/>
              <a:t>main</a:t>
            </a:r>
            <a:r>
              <a:rPr lang="es-ES" dirty="0"/>
              <a:t> </a:t>
            </a:r>
            <a:r>
              <a:rPr lang="es-ES" dirty="0" err="1"/>
              <a:t>bodies</a:t>
            </a:r>
            <a:r>
              <a:rPr lang="es-ES" dirty="0"/>
              <a:t>. </a:t>
            </a:r>
            <a:r>
              <a:rPr lang="es-ES" dirty="0" err="1"/>
              <a:t>It</a:t>
            </a:r>
            <a:r>
              <a:rPr lang="es-ES" dirty="0"/>
              <a:t> defines a </a:t>
            </a:r>
            <a:r>
              <a:rPr lang="es-ES" dirty="0" err="1"/>
              <a:t>structural</a:t>
            </a:r>
            <a:r>
              <a:rPr lang="es-ES" dirty="0"/>
              <a:t> </a:t>
            </a:r>
            <a:r>
              <a:rPr lang="es-ES" dirty="0" err="1"/>
              <a:t>component</a:t>
            </a:r>
            <a:endParaRPr lang="es-ES" dirty="0"/>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11</a:t>
            </a:fld>
            <a:endParaRPr lang="da-DK" dirty="0"/>
          </a:p>
        </p:txBody>
      </p:sp>
    </p:spTree>
    <p:extLst>
      <p:ext uri="{BB962C8B-B14F-4D97-AF65-F5344CB8AC3E}">
        <p14:creationId xmlns:p14="http://schemas.microsoft.com/office/powerpoint/2010/main" val="41927567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12</a:t>
            </a:fld>
            <a:endParaRPr lang="da-DK" dirty="0"/>
          </a:p>
        </p:txBody>
      </p:sp>
    </p:spTree>
    <p:extLst>
      <p:ext uri="{BB962C8B-B14F-4D97-AF65-F5344CB8AC3E}">
        <p14:creationId xmlns:p14="http://schemas.microsoft.com/office/powerpoint/2010/main" val="40743644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ront A">
    <p:bg>
      <p:bgPr>
        <a:solidFill>
          <a:schemeClr val="accent1"/>
        </a:solidFill>
        <a:effectLst/>
      </p:bgPr>
    </p:bg>
    <p:spTree>
      <p:nvGrpSpPr>
        <p:cNvPr id="1" name=""/>
        <p:cNvGrpSpPr/>
        <p:nvPr/>
      </p:nvGrpSpPr>
      <p:grpSpPr>
        <a:xfrm>
          <a:off x="0" y="0"/>
          <a:ext cx="0" cy="0"/>
          <a:chOff x="0" y="0"/>
          <a:chExt cx="0" cy="0"/>
        </a:xfrm>
      </p:grpSpPr>
      <p:sp>
        <p:nvSpPr>
          <p:cNvPr id="2" name="Background"/>
          <p:cNvSpPr/>
          <p:nvPr userDrawn="1"/>
        </p:nvSpPr>
        <p:spPr bwMode="auto">
          <a:xfrm>
            <a:off x="0" y="0"/>
            <a:ext cx="0" cy="0"/>
          </a:xfrm>
          <a:prstGeom prst="rect">
            <a:avLst/>
          </a:prstGeom>
          <a:solidFill>
            <a:srgbClr val="99000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sp>
        <p:nvSpPr>
          <p:cNvPr id="11" name="Logo white">
            <a:extLst>
              <a:ext uri="{FF2B5EF4-FFF2-40B4-BE49-F238E27FC236}">
                <a16:creationId xmlns:a16="http://schemas.microsoft.com/office/drawing/2014/main" id="{275A6477-FE3A-4D40-B1FE-E46C11E344A5}"/>
              </a:ext>
            </a:extLst>
          </p:cNvPr>
          <p:cNvSpPr>
            <a:spLocks noChangeAspect="1"/>
          </p:cNvSpPr>
          <p:nvPr userDrawn="1">
            <p:custDataLst>
              <p:tags r:id="rId1"/>
            </p:custDataLst>
          </p:nvPr>
        </p:nvSpPr>
        <p:spPr bwMode="auto">
          <a:xfrm>
            <a:off x="252000" y="252000"/>
            <a:ext cx="419611" cy="612000"/>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endParaRPr lang="en-GB" dirty="0"/>
          </a:p>
        </p:txBody>
      </p:sp>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bg1"/>
                </a:solidFill>
              </a:defRPr>
            </a:lvl1pPr>
          </a:lstStyle>
          <a:p>
            <a:pPr lvl="0"/>
            <a:r>
              <a:rPr lang="en-GB" noProof="0" dirty="0"/>
              <a:t>Click to edit Master title style</a:t>
            </a:r>
            <a:endParaRPr lang="en-GB"/>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bg1"/>
                </a:solidFill>
              </a:defRPr>
            </a:lvl1pPr>
          </a:lstStyle>
          <a:p>
            <a:pPr lvl="0"/>
            <a:r>
              <a:rPr lang="en-GB" noProof="0" dirty="0"/>
              <a:t>Click to edit Master subtitle style</a:t>
            </a:r>
            <a:endParaRPr lang="en-GB"/>
          </a:p>
        </p:txBody>
      </p:sp>
      <p:sp>
        <p:nvSpPr>
          <p:cNvPr id="3" name="Footer Placeholder 2">
            <a:extLst>
              <a:ext uri="{FF2B5EF4-FFF2-40B4-BE49-F238E27FC236}">
                <a16:creationId xmlns:a16="http://schemas.microsoft.com/office/drawing/2014/main" id="{F2117C6C-7BC3-4888-BC29-FAB17565D119}"/>
              </a:ext>
            </a:extLst>
          </p:cNvPr>
          <p:cNvSpPr>
            <a:spLocks noGrp="1"/>
          </p:cNvSpPr>
          <p:nvPr>
            <p:ph type="ftr" sz="quarter" idx="16"/>
          </p:nvPr>
        </p:nvSpPr>
        <p:spPr/>
        <p:txBody>
          <a:bodyPr/>
          <a:lstStyle>
            <a:lvl1pPr>
              <a:defRPr>
                <a:noFill/>
              </a:defRPr>
            </a:lvl1pPr>
          </a:lstStyle>
          <a:p>
            <a:endParaRPr lang="en-GB" dirty="0"/>
          </a:p>
        </p:txBody>
      </p:sp>
      <p:sp>
        <p:nvSpPr>
          <p:cNvPr id="4" name="Slide Number Placeholder 3">
            <a:extLst>
              <a:ext uri="{FF2B5EF4-FFF2-40B4-BE49-F238E27FC236}">
                <a16:creationId xmlns:a16="http://schemas.microsoft.com/office/drawing/2014/main" id="{E77E4668-D07F-4B96-9755-175402734855}"/>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322721454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Front/Pause A ">
    <p:spTree>
      <p:nvGrpSpPr>
        <p:cNvPr id="1" name=""/>
        <p:cNvGrpSpPr/>
        <p:nvPr/>
      </p:nvGrpSpPr>
      <p:grpSpPr>
        <a:xfrm>
          <a:off x="0" y="0"/>
          <a:ext cx="0" cy="0"/>
          <a:chOff x="0" y="0"/>
          <a:chExt cx="0" cy="0"/>
        </a:xfrm>
      </p:grpSpPr>
      <p:sp>
        <p:nvSpPr>
          <p:cNvPr id="9" name="Background">
            <a:extLst>
              <a:ext uri="{FF2B5EF4-FFF2-40B4-BE49-F238E27FC236}">
                <a16:creationId xmlns:a16="http://schemas.microsoft.com/office/drawing/2014/main" id="{AF9D3C51-A276-4E1F-B6B6-FD6A4E17EE28}"/>
              </a:ext>
            </a:extLst>
          </p:cNvPr>
          <p:cNvSpPr/>
          <p:nvPr userDrawn="1"/>
        </p:nvSpPr>
        <p:spPr bwMode="auto">
          <a:xfrm>
            <a:off x="0" y="0"/>
            <a:ext cx="12193200" cy="6861600"/>
          </a:xfrm>
          <a:prstGeom prst="rect">
            <a:avLst/>
          </a:prstGeom>
          <a:solidFill>
            <a:schemeClr val="accent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sp>
        <p:nvSpPr>
          <p:cNvPr id="4" name="Date Placeholder 2">
            <a:extLst>
              <a:ext uri="{FF2B5EF4-FFF2-40B4-BE49-F238E27FC236}">
                <a16:creationId xmlns:a16="http://schemas.microsoft.com/office/drawing/2014/main" id="{C9776080-6230-4AB8-AB28-4D6744DD01F9}"/>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en-GB" dirty="0"/>
          </a:p>
        </p:txBody>
      </p:sp>
      <p:sp>
        <p:nvSpPr>
          <p:cNvPr id="5" name="Footer Placeholder 3">
            <a:extLst>
              <a:ext uri="{FF2B5EF4-FFF2-40B4-BE49-F238E27FC236}">
                <a16:creationId xmlns:a16="http://schemas.microsoft.com/office/drawing/2014/main" id="{2B7FFAE6-D148-4A15-9DFC-7D71B82020C9}"/>
              </a:ext>
            </a:extLst>
          </p:cNvPr>
          <p:cNvSpPr>
            <a:spLocks noGrp="1"/>
          </p:cNvSpPr>
          <p:nvPr>
            <p:ph type="ftr" sz="quarter" idx="11"/>
          </p:nvPr>
        </p:nvSpPr>
        <p:spPr>
          <a:xfrm>
            <a:off x="0" y="6912000"/>
            <a:ext cx="0" cy="0"/>
          </a:xfrm>
        </p:spPr>
        <p:txBody>
          <a:bodyPr/>
          <a:lstStyle>
            <a:lvl1pPr>
              <a:defRPr>
                <a:noFill/>
              </a:defRPr>
            </a:lvl1pPr>
          </a:lstStyle>
          <a:p>
            <a:endParaRPr lang="en-GB" dirty="0"/>
          </a:p>
        </p:txBody>
      </p:sp>
      <p:sp>
        <p:nvSpPr>
          <p:cNvPr id="6" name="Slide Number Placeholder 4">
            <a:extLst>
              <a:ext uri="{FF2B5EF4-FFF2-40B4-BE49-F238E27FC236}">
                <a16:creationId xmlns:a16="http://schemas.microsoft.com/office/drawing/2014/main" id="{3125B57E-AFC7-4517-B327-461DB01D2867}"/>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en-GB" smtClean="0"/>
              <a:pPr/>
              <a:t>‹Nº›</a:t>
            </a:fld>
            <a:endParaRPr lang="en-GB" dirty="0"/>
          </a:p>
        </p:txBody>
      </p:sp>
      <p:sp>
        <p:nvSpPr>
          <p:cNvPr id="10" name="Logo color">
            <a:extLst>
              <a:ext uri="{FF2B5EF4-FFF2-40B4-BE49-F238E27FC236}">
                <a16:creationId xmlns:a16="http://schemas.microsoft.com/office/drawing/2014/main" id="{B0EE486B-843B-49D6-90AE-5093AB56E30F}"/>
              </a:ext>
            </a:extLst>
          </p:cNvPr>
          <p:cNvSpPr>
            <a:spLocks noChangeAspect="1"/>
          </p:cNvSpPr>
          <p:nvPr userDrawn="1">
            <p:custDataLst>
              <p:tags r:id="rId1"/>
            </p:custDataLst>
          </p:nvPr>
        </p:nvSpPr>
        <p:spPr bwMode="auto">
          <a:xfrm>
            <a:off x="4870539" y="1651373"/>
            <a:ext cx="2388323" cy="3483354"/>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endParaRPr lang="en-GB" dirty="0"/>
          </a:p>
        </p:txBody>
      </p:sp>
    </p:spTree>
    <p:extLst>
      <p:ext uri="{BB962C8B-B14F-4D97-AF65-F5344CB8AC3E}">
        <p14:creationId xmlns:p14="http://schemas.microsoft.com/office/powerpoint/2010/main" val="2321786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ront/Pause B">
    <p:bg>
      <p:bgRef idx="1001">
        <a:schemeClr val="bg1"/>
      </p:bgRef>
    </p:bg>
    <p:spTree>
      <p:nvGrpSpPr>
        <p:cNvPr id="1" name=""/>
        <p:cNvGrpSpPr/>
        <p:nvPr/>
      </p:nvGrpSpPr>
      <p:grpSpPr>
        <a:xfrm>
          <a:off x="0" y="0"/>
          <a:ext cx="0" cy="0"/>
          <a:chOff x="0" y="0"/>
          <a:chExt cx="0" cy="0"/>
        </a:xfrm>
      </p:grpSpPr>
      <p:sp>
        <p:nvSpPr>
          <p:cNvPr id="10" name="Background">
            <a:extLst>
              <a:ext uri="{FF2B5EF4-FFF2-40B4-BE49-F238E27FC236}">
                <a16:creationId xmlns:a16="http://schemas.microsoft.com/office/drawing/2014/main" id="{A3420087-96DF-432F-B192-585D42BF6A4E}"/>
              </a:ext>
            </a:extLst>
          </p:cNvPr>
          <p:cNvSpPr/>
          <p:nvPr userDrawn="1"/>
        </p:nvSpPr>
        <p:spPr bwMode="auto">
          <a:xfrm>
            <a:off x="0" y="0"/>
            <a:ext cx="12193200" cy="6861600"/>
          </a:xfrm>
          <a:prstGeom prst="rect">
            <a:avLst/>
          </a:prstGeom>
          <a:solidFill>
            <a:schemeClr val="bg1"/>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sp>
        <p:nvSpPr>
          <p:cNvPr id="13" name="Logo color">
            <a:extLst>
              <a:ext uri="{FF2B5EF4-FFF2-40B4-BE49-F238E27FC236}">
                <a16:creationId xmlns:a16="http://schemas.microsoft.com/office/drawing/2014/main" id="{09BBEE10-6A59-474F-B766-7643F97F869F}"/>
              </a:ext>
            </a:extLst>
          </p:cNvPr>
          <p:cNvSpPr>
            <a:spLocks noChangeAspect="1"/>
          </p:cNvSpPr>
          <p:nvPr userDrawn="1">
            <p:custDataLst>
              <p:tags r:id="rId1"/>
            </p:custDataLst>
          </p:nvPr>
        </p:nvSpPr>
        <p:spPr bwMode="auto">
          <a:xfrm>
            <a:off x="4870539" y="1651373"/>
            <a:ext cx="2388323" cy="3483354"/>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990000"/>
          </a:solidFill>
          <a:ln>
            <a:noFill/>
          </a:ln>
        </p:spPr>
        <p:txBody>
          <a:bodyPr vert="horz" wrap="square" lIns="91440" tIns="45720" rIns="91440" bIns="45720" numCol="1" anchor="t" anchorCtr="0" compatLnSpc="1">
            <a:prstTxWarp prst="textNoShape">
              <a:avLst/>
            </a:prstTxWarp>
            <a:noAutofit/>
          </a:bodyPr>
          <a:lstStyle/>
          <a:p>
            <a:endParaRPr lang="en-GB" dirty="0"/>
          </a:p>
        </p:txBody>
      </p:sp>
      <p:sp>
        <p:nvSpPr>
          <p:cNvPr id="6" name="Date Placeholder 2">
            <a:extLst>
              <a:ext uri="{FF2B5EF4-FFF2-40B4-BE49-F238E27FC236}">
                <a16:creationId xmlns:a16="http://schemas.microsoft.com/office/drawing/2014/main" id="{AF062B26-8169-4B93-8FD8-CFDB0855A961}"/>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en-GB" dirty="0"/>
          </a:p>
        </p:txBody>
      </p:sp>
      <p:sp>
        <p:nvSpPr>
          <p:cNvPr id="7" name="Footer Placeholder 3">
            <a:extLst>
              <a:ext uri="{FF2B5EF4-FFF2-40B4-BE49-F238E27FC236}">
                <a16:creationId xmlns:a16="http://schemas.microsoft.com/office/drawing/2014/main" id="{CA59923C-6F09-424E-AF1E-AC62326A9B2B}"/>
              </a:ext>
            </a:extLst>
          </p:cNvPr>
          <p:cNvSpPr>
            <a:spLocks noGrp="1"/>
          </p:cNvSpPr>
          <p:nvPr>
            <p:ph type="ftr" sz="quarter" idx="11"/>
          </p:nvPr>
        </p:nvSpPr>
        <p:spPr>
          <a:xfrm>
            <a:off x="0" y="6912000"/>
            <a:ext cx="0" cy="0"/>
          </a:xfrm>
        </p:spPr>
        <p:txBody>
          <a:bodyPr/>
          <a:lstStyle>
            <a:lvl1pPr>
              <a:defRPr>
                <a:noFill/>
              </a:defRPr>
            </a:lvl1pPr>
          </a:lstStyle>
          <a:p>
            <a:endParaRPr lang="en-GB" dirty="0"/>
          </a:p>
        </p:txBody>
      </p:sp>
      <p:sp>
        <p:nvSpPr>
          <p:cNvPr id="9" name="Slide Number Placeholder 4">
            <a:extLst>
              <a:ext uri="{FF2B5EF4-FFF2-40B4-BE49-F238E27FC236}">
                <a16:creationId xmlns:a16="http://schemas.microsoft.com/office/drawing/2014/main" id="{4C299FA2-BF46-4410-B2CD-E3C80B7A9893}"/>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en-GB" smtClean="0"/>
              <a:pPr/>
              <a:t>‹Nº›</a:t>
            </a:fld>
            <a:endParaRPr lang="en-GB" dirty="0"/>
          </a:p>
        </p:txBody>
      </p:sp>
      <p:sp>
        <p:nvSpPr>
          <p:cNvPr id="11" name="Bottom bar">
            <a:extLst>
              <a:ext uri="{FF2B5EF4-FFF2-40B4-BE49-F238E27FC236}">
                <a16:creationId xmlns:a16="http://schemas.microsoft.com/office/drawing/2014/main" id="{495865CE-5BE9-4122-8AB8-48E534DD88F7}"/>
              </a:ext>
            </a:extLst>
          </p:cNvPr>
          <p:cNvSpPr/>
          <p:nvPr userDrawn="1"/>
        </p:nvSpPr>
        <p:spPr bwMode="auto">
          <a:xfrm>
            <a:off x="0" y="6541200"/>
            <a:ext cx="12193200" cy="3168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
        <p:nvSpPr>
          <p:cNvPr id="12" name="Top bar">
            <a:extLst>
              <a:ext uri="{FF2B5EF4-FFF2-40B4-BE49-F238E27FC236}">
                <a16:creationId xmlns:a16="http://schemas.microsoft.com/office/drawing/2014/main" id="{0D436479-94F3-475C-8F8D-D3CDC81793FD}"/>
              </a:ext>
            </a:extLst>
          </p:cNvPr>
          <p:cNvSpPr/>
          <p:nvPr userDrawn="1"/>
        </p:nvSpPr>
        <p:spPr bwMode="auto">
          <a:xfrm>
            <a:off x="0" y="0"/>
            <a:ext cx="12193200" cy="504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349637618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ront B">
    <p:bg>
      <p:bgRef idx="1001">
        <a:schemeClr val="bg1"/>
      </p:bgRef>
    </p:bg>
    <p:spTree>
      <p:nvGrpSpPr>
        <p:cNvPr id="1" name=""/>
        <p:cNvGrpSpPr/>
        <p:nvPr/>
      </p:nvGrpSpPr>
      <p:grpSpPr>
        <a:xfrm>
          <a:off x="0" y="0"/>
          <a:ext cx="0" cy="0"/>
          <a:chOff x="0" y="0"/>
          <a:chExt cx="0" cy="0"/>
        </a:xfrm>
      </p:grpSpPr>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tx1"/>
                </a:solidFill>
              </a:defRPr>
            </a:lvl1pPr>
          </a:lstStyle>
          <a:p>
            <a:pPr lvl="0"/>
            <a:r>
              <a:rPr lang="en-GB" noProof="0" dirty="0"/>
              <a:t>Click to edit Master title style</a:t>
            </a:r>
            <a:endParaRPr lang="en-GB"/>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tx1"/>
                </a:solidFill>
              </a:defRPr>
            </a:lvl1pPr>
          </a:lstStyle>
          <a:p>
            <a:pPr lvl="0"/>
            <a:r>
              <a:rPr lang="en-GB" noProof="0" dirty="0"/>
              <a:t>Click to edit Master subtitle style</a:t>
            </a:r>
            <a:endParaRPr lang="en-GB"/>
          </a:p>
        </p:txBody>
      </p:sp>
      <p:sp>
        <p:nvSpPr>
          <p:cNvPr id="3" name="Footer Placeholder 2">
            <a:extLst>
              <a:ext uri="{FF2B5EF4-FFF2-40B4-BE49-F238E27FC236}">
                <a16:creationId xmlns:a16="http://schemas.microsoft.com/office/drawing/2014/main" id="{71346B4F-F02C-40EC-9B70-932B18214C6A}"/>
              </a:ext>
            </a:extLst>
          </p:cNvPr>
          <p:cNvSpPr>
            <a:spLocks noGrp="1"/>
          </p:cNvSpPr>
          <p:nvPr>
            <p:ph type="ftr" sz="quarter" idx="16"/>
          </p:nvPr>
        </p:nvSpPr>
        <p:spPr/>
        <p:txBody>
          <a:bodyPr/>
          <a:lstStyle/>
          <a:p>
            <a:endParaRPr lang="en-GB" dirty="0"/>
          </a:p>
        </p:txBody>
      </p:sp>
      <p:sp>
        <p:nvSpPr>
          <p:cNvPr id="4" name="Slide Number Placeholder 3">
            <a:extLst>
              <a:ext uri="{FF2B5EF4-FFF2-40B4-BE49-F238E27FC236}">
                <a16:creationId xmlns:a16="http://schemas.microsoft.com/office/drawing/2014/main" id="{FE67EB69-BB5A-407E-BF0A-1CB9B24506D8}"/>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122591931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48A0E3C-0CE1-4BBF-A912-5A81BF3B7BCA}"/>
              </a:ext>
            </a:extLst>
          </p:cNvPr>
          <p:cNvSpPr>
            <a:spLocks noGrp="1"/>
          </p:cNvSpPr>
          <p:nvPr>
            <p:ph type="title"/>
          </p:nvPr>
        </p:nvSpPr>
        <p:spPr/>
        <p:txBody>
          <a:bodyPr/>
          <a:lstStyle/>
          <a:p>
            <a:r>
              <a:rPr lang="en-GB" dirty="0"/>
              <a:t>Click to edit Master title style</a:t>
            </a:r>
            <a:endParaRPr lang="en-GB"/>
          </a:p>
        </p:txBody>
      </p:sp>
      <p:sp>
        <p:nvSpPr>
          <p:cNvPr id="3" name="Content Placeholder 2"/>
          <p:cNvSpPr>
            <a:spLocks noGrp="1"/>
          </p:cNvSpPr>
          <p:nvPr>
            <p:ph idx="1"/>
          </p:nvPr>
        </p:nvSpPr>
        <p:spPr>
          <a:xfrm>
            <a:off x="1774800" y="1706400"/>
            <a:ext cx="9312374" cy="4545578"/>
          </a:xfrm>
        </p:spPr>
        <p:txBody>
          <a:bodyPr/>
          <a:lstStyle/>
          <a:p>
            <a:pPr lvl="0"/>
            <a:r>
              <a:rPr lang="en-GB" dirty="0"/>
              <a:t>Edit Master text styles</a:t>
            </a:r>
            <a:endParaRPr lang="en-GB"/>
          </a:p>
          <a:p>
            <a:pPr lvl="1"/>
            <a:r>
              <a:rPr lang="en-GB" dirty="0"/>
              <a:t>Second level</a:t>
            </a:r>
            <a:endParaRPr lang="en-GB"/>
          </a:p>
          <a:p>
            <a:pPr lvl="2"/>
            <a:r>
              <a:rPr lang="en-GB" dirty="0"/>
              <a:t>Third level</a:t>
            </a:r>
            <a:endParaRPr lang="en-GB"/>
          </a:p>
          <a:p>
            <a:pPr lvl="3"/>
            <a:r>
              <a:rPr lang="en-GB" dirty="0"/>
              <a:t>Fourth level</a:t>
            </a:r>
            <a:endParaRPr lang="en-GB"/>
          </a:p>
          <a:p>
            <a:pPr lvl="4"/>
            <a:r>
              <a:rPr lang="en-GB" dirty="0"/>
              <a:t>Fifth level</a:t>
            </a:r>
            <a:endParaRPr lang="en-GB"/>
          </a:p>
        </p:txBody>
      </p:sp>
      <p:sp>
        <p:nvSpPr>
          <p:cNvPr id="2" name="Footer Placeholder 1">
            <a:extLst>
              <a:ext uri="{FF2B5EF4-FFF2-40B4-BE49-F238E27FC236}">
                <a16:creationId xmlns:a16="http://schemas.microsoft.com/office/drawing/2014/main" id="{1FCA8860-CDAD-4F91-9292-2B11655C191E}"/>
              </a:ext>
            </a:extLst>
          </p:cNvPr>
          <p:cNvSpPr>
            <a:spLocks noGrp="1"/>
          </p:cNvSpPr>
          <p:nvPr>
            <p:ph type="ftr" sz="quarter" idx="10"/>
          </p:nvPr>
        </p:nvSpPr>
        <p:spPr/>
        <p:txBody>
          <a:bodyPr/>
          <a:lstStyle/>
          <a:p>
            <a:endParaRPr lang="en-GB" dirty="0"/>
          </a:p>
        </p:txBody>
      </p:sp>
      <p:sp>
        <p:nvSpPr>
          <p:cNvPr id="6" name="Slide Number Placeholder 5">
            <a:extLst>
              <a:ext uri="{FF2B5EF4-FFF2-40B4-BE49-F238E27FC236}">
                <a16:creationId xmlns:a16="http://schemas.microsoft.com/office/drawing/2014/main" id="{88C7A21B-9B48-4777-BF0D-9FB95719C2E7}"/>
              </a:ext>
            </a:extLst>
          </p:cNvPr>
          <p:cNvSpPr>
            <a:spLocks noGrp="1"/>
          </p:cNvSpPr>
          <p:nvPr>
            <p:ph type="sldNum" sz="quarter" idx="11"/>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1187774059"/>
      </p:ext>
    </p:extLst>
  </p:cSld>
  <p:clrMapOvr>
    <a:masterClrMapping/>
  </p:clrMapOvr>
  <p:extLst>
    <p:ext uri="{DCECCB84-F9BA-43D5-87BE-67443E8EF086}">
      <p15:sldGuideLst xmlns:p15="http://schemas.microsoft.com/office/powerpoint/2012/main">
        <p15:guide id="1" pos="6984" userDrawn="1">
          <p15:clr>
            <a:srgbClr val="F26B43"/>
          </p15:clr>
        </p15:guide>
        <p15:guide id="2" pos="1117" userDrawn="1">
          <p15:clr>
            <a:srgbClr val="F26B43"/>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EB1D5E1-0C4E-4A74-BE37-26307F7E2821}"/>
              </a:ext>
            </a:extLst>
          </p:cNvPr>
          <p:cNvSpPr>
            <a:spLocks noGrp="1"/>
          </p:cNvSpPr>
          <p:nvPr>
            <p:ph type="title"/>
          </p:nvPr>
        </p:nvSpPr>
        <p:spPr>
          <a:xfrm>
            <a:off x="1774726" y="426127"/>
            <a:ext cx="9312374" cy="972716"/>
          </a:xfrm>
        </p:spPr>
        <p:txBody>
          <a:bodyPr/>
          <a:lstStyle/>
          <a:p>
            <a:r>
              <a:rPr lang="en-GB"/>
              <a:t>Click to edit Master title style</a:t>
            </a:r>
            <a:endParaRPr lang="en-GB" dirty="0"/>
          </a:p>
        </p:txBody>
      </p:sp>
      <p:sp>
        <p:nvSpPr>
          <p:cNvPr id="3" name="Content Placeholder 2"/>
          <p:cNvSpPr>
            <a:spLocks noGrp="1"/>
          </p:cNvSpPr>
          <p:nvPr>
            <p:ph sz="half" idx="1"/>
          </p:nvPr>
        </p:nvSpPr>
        <p:spPr>
          <a:xfrm>
            <a:off x="1774800" y="1706399"/>
            <a:ext cx="4410177" cy="45468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6678001" y="1706399"/>
            <a:ext cx="4409100" cy="45468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Footer Placeholder 6">
            <a:extLst>
              <a:ext uri="{FF2B5EF4-FFF2-40B4-BE49-F238E27FC236}">
                <a16:creationId xmlns:a16="http://schemas.microsoft.com/office/drawing/2014/main" id="{02499420-B0E8-4C8A-8C00-E21262271ADD}"/>
              </a:ext>
            </a:extLst>
          </p:cNvPr>
          <p:cNvSpPr>
            <a:spLocks noGrp="1"/>
          </p:cNvSpPr>
          <p:nvPr>
            <p:ph type="ftr" sz="quarter" idx="10"/>
          </p:nvPr>
        </p:nvSpPr>
        <p:spPr/>
        <p:txBody>
          <a:bodyPr/>
          <a:lstStyle/>
          <a:p>
            <a:endParaRPr lang="en-GB" dirty="0"/>
          </a:p>
        </p:txBody>
      </p:sp>
      <p:sp>
        <p:nvSpPr>
          <p:cNvPr id="8" name="Slide Number Placeholder 7">
            <a:extLst>
              <a:ext uri="{FF2B5EF4-FFF2-40B4-BE49-F238E27FC236}">
                <a16:creationId xmlns:a16="http://schemas.microsoft.com/office/drawing/2014/main" id="{E3EE7F0E-E606-41AC-BBBF-B5AECB1112EB}"/>
              </a:ext>
            </a:extLst>
          </p:cNvPr>
          <p:cNvSpPr>
            <a:spLocks noGrp="1"/>
          </p:cNvSpPr>
          <p:nvPr>
            <p:ph type="sldNum" sz="quarter" idx="11"/>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2945711255"/>
      </p:ext>
    </p:extLst>
  </p:cSld>
  <p:clrMapOvr>
    <a:masterClrMapping/>
  </p:clrMapOvr>
  <p:extLst>
    <p:ext uri="{DCECCB84-F9BA-43D5-87BE-67443E8EF086}">
      <p15:sldGuideLst xmlns:p15="http://schemas.microsoft.com/office/powerpoint/2012/main">
        <p15:guide id="1" pos="1118" userDrawn="1">
          <p15:clr>
            <a:srgbClr val="F26B43"/>
          </p15:clr>
        </p15:guide>
        <p15:guide id="2" pos="3896" userDrawn="1">
          <p15:clr>
            <a:srgbClr val="F26B43"/>
          </p15:clr>
        </p15:guide>
        <p15:guide id="3" pos="4205" userDrawn="1">
          <p15:clr>
            <a:srgbClr val="F26B43"/>
          </p15:clr>
        </p15:guide>
        <p15:guide id="4" pos="6984" userDrawn="1">
          <p15:clr>
            <a:srgbClr val="F26B43"/>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nd two pictures">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90A2595F-A737-4D92-946C-EC0BBF885334}"/>
              </a:ext>
            </a:extLst>
          </p:cNvPr>
          <p:cNvSpPr>
            <a:spLocks noGrp="1"/>
          </p:cNvSpPr>
          <p:nvPr>
            <p:ph type="title"/>
          </p:nvPr>
        </p:nvSpPr>
        <p:spPr>
          <a:xfrm>
            <a:off x="1774726" y="426127"/>
            <a:ext cx="6048672" cy="972716"/>
          </a:xfrm>
        </p:spPr>
        <p:txBody>
          <a:bodyPr/>
          <a:lstStyle/>
          <a:p>
            <a:r>
              <a:rPr lang="en-GB" dirty="0"/>
              <a:t>Click to edit Master title style</a:t>
            </a:r>
            <a:endParaRPr lang="en-GB"/>
          </a:p>
        </p:txBody>
      </p:sp>
      <p:sp>
        <p:nvSpPr>
          <p:cNvPr id="3" name="Content Placeholder 2"/>
          <p:cNvSpPr>
            <a:spLocks noGrp="1"/>
          </p:cNvSpPr>
          <p:nvPr>
            <p:ph idx="1"/>
          </p:nvPr>
        </p:nvSpPr>
        <p:spPr>
          <a:xfrm>
            <a:off x="1774726" y="1706328"/>
            <a:ext cx="6048672" cy="4545578"/>
          </a:xfrm>
        </p:spPr>
        <p:txBody>
          <a:bodyPr/>
          <a:lstStyle/>
          <a:p>
            <a:pPr lvl="0"/>
            <a:r>
              <a:rPr lang="en-GB" dirty="0"/>
              <a:t>Edit Master text styles</a:t>
            </a:r>
            <a:endParaRPr lang="en-GB"/>
          </a:p>
          <a:p>
            <a:pPr lvl="1"/>
            <a:r>
              <a:rPr lang="en-GB" dirty="0"/>
              <a:t>Second level</a:t>
            </a:r>
            <a:endParaRPr lang="en-GB"/>
          </a:p>
          <a:p>
            <a:pPr lvl="2"/>
            <a:r>
              <a:rPr lang="en-GB" dirty="0"/>
              <a:t>Third level</a:t>
            </a:r>
            <a:endParaRPr lang="en-GB"/>
          </a:p>
          <a:p>
            <a:pPr lvl="3"/>
            <a:r>
              <a:rPr lang="en-GB" dirty="0"/>
              <a:t>Fourth level</a:t>
            </a:r>
            <a:endParaRPr lang="en-GB"/>
          </a:p>
          <a:p>
            <a:pPr lvl="4"/>
            <a:r>
              <a:rPr lang="en-GB" dirty="0"/>
              <a:t>Fifth level</a:t>
            </a:r>
            <a:endParaRPr lang="en-GB"/>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8331213" y="849734"/>
            <a:ext cx="3859200" cy="2505600"/>
          </a:xfrm>
        </p:spPr>
        <p:txBody>
          <a:bodyPr/>
          <a:lstStyle>
            <a:lvl1pPr marL="0" indent="0" algn="ctr">
              <a:buNone/>
              <a:defRPr sz="1200"/>
            </a:lvl1pPr>
          </a:lstStyle>
          <a:p>
            <a:r>
              <a:rPr lang="en-GB" dirty="0"/>
              <a:t>Click the placeholder and paste image via Skyfish icon</a:t>
            </a:r>
            <a:endParaRPr lang="en-GB"/>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8331213" y="3563718"/>
            <a:ext cx="3859200" cy="2505600"/>
          </a:xfrm>
        </p:spPr>
        <p:txBody>
          <a:bodyPr/>
          <a:lstStyle>
            <a:lvl1pPr marL="0" indent="0" algn="ctr">
              <a:buNone/>
              <a:defRPr sz="1200"/>
            </a:lvl1pPr>
          </a:lstStyle>
          <a:p>
            <a:r>
              <a:rPr lang="en-GB" dirty="0"/>
              <a:t>Click the placeholder and paste image via Skyfish icon</a:t>
            </a:r>
            <a:endParaRPr lang="en-GB"/>
          </a:p>
          <a:p>
            <a:endParaRPr lang="en-GB" dirty="0"/>
          </a:p>
        </p:txBody>
      </p:sp>
      <p:sp>
        <p:nvSpPr>
          <p:cNvPr id="2" name="Footer Placeholder 1">
            <a:extLst>
              <a:ext uri="{FF2B5EF4-FFF2-40B4-BE49-F238E27FC236}">
                <a16:creationId xmlns:a16="http://schemas.microsoft.com/office/drawing/2014/main" id="{D2986237-C7E2-4498-82A4-361A340A6504}"/>
              </a:ext>
            </a:extLst>
          </p:cNvPr>
          <p:cNvSpPr>
            <a:spLocks noGrp="1"/>
          </p:cNvSpPr>
          <p:nvPr>
            <p:ph type="ftr" sz="quarter" idx="15"/>
          </p:nvPr>
        </p:nvSpPr>
        <p:spPr/>
        <p:txBody>
          <a:bodyPr/>
          <a:lstStyle/>
          <a:p>
            <a:endParaRPr lang="en-GB" dirty="0"/>
          </a:p>
        </p:txBody>
      </p:sp>
      <p:sp>
        <p:nvSpPr>
          <p:cNvPr id="6" name="Slide Number Placeholder 5">
            <a:extLst>
              <a:ext uri="{FF2B5EF4-FFF2-40B4-BE49-F238E27FC236}">
                <a16:creationId xmlns:a16="http://schemas.microsoft.com/office/drawing/2014/main" id="{21664EEF-2B63-484E-803A-4FCD66F243A5}"/>
              </a:ext>
            </a:extLst>
          </p:cNvPr>
          <p:cNvSpPr>
            <a:spLocks noGrp="1"/>
          </p:cNvSpPr>
          <p:nvPr>
            <p:ph type="sldNum" sz="quarter" idx="16"/>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3922670733"/>
      </p:ext>
    </p:extLst>
  </p:cSld>
  <p:clrMapOvr>
    <a:masterClrMapping/>
  </p:clrMapOvr>
  <p:extLst>
    <p:ext uri="{DCECCB84-F9BA-43D5-87BE-67443E8EF086}">
      <p15:sldGuideLst xmlns:p15="http://schemas.microsoft.com/office/powerpoint/2012/main">
        <p15:guide id="1" pos="4927" userDrawn="1">
          <p15:clr>
            <a:srgbClr val="F26B43"/>
          </p15:clr>
        </p15:guide>
        <p15:guide id="2" pos="5247" userDrawn="1">
          <p15:clr>
            <a:srgbClr val="F26B43"/>
          </p15:clr>
        </p15:guide>
        <p15:guide id="3" pos="1117" userDrawn="1">
          <p15:clr>
            <a:srgbClr val="F26B43"/>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pictures and text">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2213382-11A1-48CE-B0A0-D8A7D26861FB}"/>
              </a:ext>
            </a:extLst>
          </p:cNvPr>
          <p:cNvSpPr>
            <a:spLocks noGrp="1"/>
          </p:cNvSpPr>
          <p:nvPr>
            <p:ph type="title"/>
          </p:nvPr>
        </p:nvSpPr>
        <p:spPr>
          <a:xfrm>
            <a:off x="4221360" y="426127"/>
            <a:ext cx="6865740" cy="972716"/>
          </a:xfrm>
        </p:spPr>
        <p:txBody>
          <a:bodyPr/>
          <a:lstStyle/>
          <a:p>
            <a:r>
              <a:rPr lang="en-GB" dirty="0"/>
              <a:t>Click to edit Master title style</a:t>
            </a:r>
            <a:endParaRPr lang="en-GB"/>
          </a:p>
        </p:txBody>
      </p:sp>
      <p:sp>
        <p:nvSpPr>
          <p:cNvPr id="3" name="Content Placeholder 2"/>
          <p:cNvSpPr>
            <a:spLocks noGrp="1"/>
          </p:cNvSpPr>
          <p:nvPr>
            <p:ph idx="1"/>
          </p:nvPr>
        </p:nvSpPr>
        <p:spPr>
          <a:xfrm>
            <a:off x="4221360" y="1706328"/>
            <a:ext cx="6865740" cy="4545578"/>
          </a:xfrm>
        </p:spPr>
        <p:txBody>
          <a:bodyPr/>
          <a:lstStyle/>
          <a:p>
            <a:pPr lvl="0"/>
            <a:r>
              <a:rPr lang="en-GB" dirty="0"/>
              <a:t>Edit Master text styles</a:t>
            </a:r>
            <a:endParaRPr lang="en-GB"/>
          </a:p>
          <a:p>
            <a:pPr lvl="1"/>
            <a:r>
              <a:rPr lang="en-GB" dirty="0"/>
              <a:t>Second level</a:t>
            </a:r>
            <a:endParaRPr lang="en-GB"/>
          </a:p>
          <a:p>
            <a:pPr lvl="2"/>
            <a:r>
              <a:rPr lang="en-GB" dirty="0"/>
              <a:t>Third level</a:t>
            </a:r>
            <a:endParaRPr lang="en-GB"/>
          </a:p>
          <a:p>
            <a:pPr lvl="3"/>
            <a:r>
              <a:rPr lang="en-GB" dirty="0"/>
              <a:t>Fourth level</a:t>
            </a:r>
            <a:endParaRPr lang="en-GB"/>
          </a:p>
          <a:p>
            <a:pPr lvl="4"/>
            <a:r>
              <a:rPr lang="en-GB" dirty="0"/>
              <a:t>Fifth level</a:t>
            </a:r>
            <a:endParaRPr lang="en-GB"/>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1" y="1314523"/>
            <a:ext cx="3708000" cy="2455200"/>
          </a:xfrm>
        </p:spPr>
        <p:txBody>
          <a:bodyPr/>
          <a:lstStyle>
            <a:lvl1pPr marL="0" indent="0" algn="ctr">
              <a:buNone/>
              <a:defRPr sz="1200"/>
            </a:lvl1pPr>
          </a:lstStyle>
          <a:p>
            <a:r>
              <a:rPr lang="en-GB" dirty="0"/>
              <a:t>Click the placeholder and paste image via Skyfish icon</a:t>
            </a:r>
            <a:endParaRPr lang="en-GB"/>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1" y="3968153"/>
            <a:ext cx="3708000" cy="2455200"/>
          </a:xfrm>
        </p:spPr>
        <p:txBody>
          <a:bodyPr/>
          <a:lstStyle>
            <a:lvl1pPr marL="0" indent="0" algn="ctr">
              <a:buNone/>
              <a:defRPr sz="1200"/>
            </a:lvl1pPr>
          </a:lstStyle>
          <a:p>
            <a:r>
              <a:rPr lang="en-GB" dirty="0"/>
              <a:t>Click the placeholder and paste image via Skyfish icon</a:t>
            </a:r>
            <a:endParaRPr lang="en-GB"/>
          </a:p>
          <a:p>
            <a:endParaRPr lang="en-GB" dirty="0"/>
          </a:p>
        </p:txBody>
      </p:sp>
      <p:sp>
        <p:nvSpPr>
          <p:cNvPr id="2" name="Footer Placeholder 1">
            <a:extLst>
              <a:ext uri="{FF2B5EF4-FFF2-40B4-BE49-F238E27FC236}">
                <a16:creationId xmlns:a16="http://schemas.microsoft.com/office/drawing/2014/main" id="{AE26B732-1A52-4AA9-89FC-8FC5439E40DC}"/>
              </a:ext>
            </a:extLst>
          </p:cNvPr>
          <p:cNvSpPr>
            <a:spLocks noGrp="1"/>
          </p:cNvSpPr>
          <p:nvPr>
            <p:ph type="ftr" sz="quarter" idx="15"/>
          </p:nvPr>
        </p:nvSpPr>
        <p:spPr/>
        <p:txBody>
          <a:bodyPr/>
          <a:lstStyle/>
          <a:p>
            <a:endParaRPr lang="en-GB" dirty="0"/>
          </a:p>
        </p:txBody>
      </p:sp>
      <p:sp>
        <p:nvSpPr>
          <p:cNvPr id="6" name="Slide Number Placeholder 5">
            <a:extLst>
              <a:ext uri="{FF2B5EF4-FFF2-40B4-BE49-F238E27FC236}">
                <a16:creationId xmlns:a16="http://schemas.microsoft.com/office/drawing/2014/main" id="{3B25D0DC-E43F-43DA-AA0F-C0C54C8939F7}"/>
              </a:ext>
            </a:extLst>
          </p:cNvPr>
          <p:cNvSpPr>
            <a:spLocks noGrp="1"/>
          </p:cNvSpPr>
          <p:nvPr>
            <p:ph type="sldNum" sz="quarter" idx="16"/>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1283562364"/>
      </p:ext>
    </p:extLst>
  </p:cSld>
  <p:clrMapOvr>
    <a:masterClrMapping/>
  </p:clrMapOvr>
  <p:extLst>
    <p:ext uri="{DCECCB84-F9BA-43D5-87BE-67443E8EF086}">
      <p15:sldGuideLst xmlns:p15="http://schemas.microsoft.com/office/powerpoint/2012/main">
        <p15:guide id="1" pos="6984" userDrawn="1">
          <p15:clr>
            <a:srgbClr val="F26B43"/>
          </p15:clr>
        </p15:guide>
        <p15:guide id="2" pos="2660" userDrawn="1">
          <p15:clr>
            <a:srgbClr val="F26B43"/>
          </p15:clr>
        </p15:guide>
        <p15:guide id="3" pos="2335" userDrawn="1">
          <p15:clr>
            <a:srgbClr val="F26B43"/>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lum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953C3-F3F7-4638-96F8-7CF20CB55E0C}"/>
              </a:ext>
            </a:extLst>
          </p:cNvPr>
          <p:cNvSpPr>
            <a:spLocks noGrp="1"/>
          </p:cNvSpPr>
          <p:nvPr>
            <p:ph type="title" hasCustomPrompt="1"/>
          </p:nvPr>
        </p:nvSpPr>
        <p:spPr>
          <a:xfrm>
            <a:off x="247650" y="980727"/>
            <a:ext cx="3740400" cy="418115"/>
          </a:xfrm>
        </p:spPr>
        <p:txBody>
          <a:bodyPr/>
          <a:lstStyle>
            <a:lvl1pPr>
              <a:defRPr sz="2400"/>
            </a:lvl1pPr>
          </a:lstStyle>
          <a:p>
            <a:r>
              <a:rPr lang="en-GB"/>
              <a:t>Click to add title one line</a:t>
            </a:r>
            <a:endParaRPr lang="en-GB" dirty="0"/>
          </a:p>
        </p:txBody>
      </p:sp>
      <p:sp>
        <p:nvSpPr>
          <p:cNvPr id="15" name="Content Placeholder 2">
            <a:extLst>
              <a:ext uri="{FF2B5EF4-FFF2-40B4-BE49-F238E27FC236}">
                <a16:creationId xmlns:a16="http://schemas.microsoft.com/office/drawing/2014/main" id="{CC0DB591-4602-46B3-B1C3-1E64148AB9B7}"/>
              </a:ext>
            </a:extLst>
          </p:cNvPr>
          <p:cNvSpPr>
            <a:spLocks noGrp="1"/>
          </p:cNvSpPr>
          <p:nvPr>
            <p:ph idx="1"/>
          </p:nvPr>
        </p:nvSpPr>
        <p:spPr>
          <a:xfrm>
            <a:off x="247650" y="4407150"/>
            <a:ext cx="3740400" cy="184442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dirty="0"/>
              <a:t>Edit Master text styles</a:t>
            </a:r>
            <a:endParaRPr lang="en-GB"/>
          </a:p>
          <a:p>
            <a:pPr lvl="1"/>
            <a:r>
              <a:rPr lang="en-GB" dirty="0"/>
              <a:t>Second level</a:t>
            </a:r>
            <a:endParaRPr lang="en-GB"/>
          </a:p>
          <a:p>
            <a:pPr lvl="2"/>
            <a:r>
              <a:rPr lang="en-GB" dirty="0"/>
              <a:t>Third level</a:t>
            </a:r>
            <a:endParaRPr lang="en-GB"/>
          </a:p>
          <a:p>
            <a:pPr lvl="3"/>
            <a:r>
              <a:rPr lang="en-GB" dirty="0"/>
              <a:t>Fourth level</a:t>
            </a:r>
            <a:endParaRPr lang="en-GB"/>
          </a:p>
          <a:p>
            <a:pPr lvl="4"/>
            <a:r>
              <a:rPr lang="en-GB" dirty="0"/>
              <a:t>Fifth level</a:t>
            </a:r>
            <a:endParaRPr lang="en-GB"/>
          </a:p>
        </p:txBody>
      </p:sp>
      <p:sp>
        <p:nvSpPr>
          <p:cNvPr id="19" name="Text Placeholder 18">
            <a:extLst>
              <a:ext uri="{FF2B5EF4-FFF2-40B4-BE49-F238E27FC236}">
                <a16:creationId xmlns:a16="http://schemas.microsoft.com/office/drawing/2014/main" id="{68416079-1CFC-426F-A6ED-5AB355FC545F}"/>
              </a:ext>
            </a:extLst>
          </p:cNvPr>
          <p:cNvSpPr>
            <a:spLocks noGrp="1"/>
          </p:cNvSpPr>
          <p:nvPr>
            <p:ph type="body" sz="quarter" idx="21" hasCustomPrompt="1"/>
          </p:nvPr>
        </p:nvSpPr>
        <p:spPr>
          <a:xfrm>
            <a:off x="4222750" y="979200"/>
            <a:ext cx="3740400" cy="417767"/>
          </a:xfrm>
        </p:spPr>
        <p:txBody>
          <a:bodyPr anchor="b" anchorCtr="0"/>
          <a:lstStyle>
            <a:lvl1pPr marL="0" indent="0">
              <a:buNone/>
              <a:defRPr sz="2400" b="1"/>
            </a:lvl1pPr>
            <a:lvl2pPr marL="0" indent="0">
              <a:buNone/>
              <a:defRPr sz="2400" b="1"/>
            </a:lvl2pPr>
            <a:lvl3pPr marL="0" indent="0">
              <a:buNone/>
              <a:defRPr sz="2400" b="1"/>
            </a:lvl3pPr>
            <a:lvl4pPr marL="0" indent="0">
              <a:buNone/>
              <a:defRPr sz="2400" b="1"/>
            </a:lvl4pPr>
            <a:lvl5pPr marL="0" indent="0">
              <a:buNone/>
              <a:defRPr sz="2400" b="1"/>
            </a:lvl5pPr>
          </a:lstStyle>
          <a:p>
            <a:pPr lvl="0"/>
            <a:r>
              <a:rPr lang="en-GB"/>
              <a:t>Click to add title one line</a:t>
            </a:r>
            <a:endParaRPr lang="en-GB" dirty="0"/>
          </a:p>
        </p:txBody>
      </p:sp>
      <p:sp>
        <p:nvSpPr>
          <p:cNvPr id="21" name="Content Placeholder 20">
            <a:extLst>
              <a:ext uri="{FF2B5EF4-FFF2-40B4-BE49-F238E27FC236}">
                <a16:creationId xmlns:a16="http://schemas.microsoft.com/office/drawing/2014/main" id="{D358873C-68BF-4E89-B536-B3248F2B25FE}"/>
              </a:ext>
            </a:extLst>
          </p:cNvPr>
          <p:cNvSpPr>
            <a:spLocks noGrp="1"/>
          </p:cNvSpPr>
          <p:nvPr>
            <p:ph sz="quarter" idx="22"/>
          </p:nvPr>
        </p:nvSpPr>
        <p:spPr>
          <a:xfrm>
            <a:off x="4222750" y="4406899"/>
            <a:ext cx="3740401" cy="184467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a:p>
            <a:pPr lvl="5"/>
            <a:endParaRPr lang="en-GB" dirty="0"/>
          </a:p>
        </p:txBody>
      </p:sp>
      <p:sp>
        <p:nvSpPr>
          <p:cNvPr id="23" name="Text Placeholder 22">
            <a:extLst>
              <a:ext uri="{FF2B5EF4-FFF2-40B4-BE49-F238E27FC236}">
                <a16:creationId xmlns:a16="http://schemas.microsoft.com/office/drawing/2014/main" id="{69A0E900-1FE2-4CC1-B435-93F3A1189356}"/>
              </a:ext>
            </a:extLst>
          </p:cNvPr>
          <p:cNvSpPr>
            <a:spLocks noGrp="1"/>
          </p:cNvSpPr>
          <p:nvPr>
            <p:ph type="body" sz="quarter" idx="23" hasCustomPrompt="1"/>
          </p:nvPr>
        </p:nvSpPr>
        <p:spPr>
          <a:xfrm>
            <a:off x="8197850" y="979200"/>
            <a:ext cx="3740400" cy="417767"/>
          </a:xfrm>
        </p:spPr>
        <p:txBody>
          <a:bodyPr anchor="b" anchorCtr="0"/>
          <a:lstStyle>
            <a:lvl1pPr marL="0" indent="0">
              <a:buNone/>
              <a:defRPr sz="2400" b="1"/>
            </a:lvl1pPr>
            <a:lvl2pPr marL="0" indent="0">
              <a:buNone/>
              <a:defRPr sz="2400" b="1"/>
            </a:lvl2pPr>
            <a:lvl3pPr marL="0" indent="0">
              <a:buNone/>
              <a:defRPr sz="2400" b="1"/>
            </a:lvl3pPr>
            <a:lvl4pPr marL="0" indent="0">
              <a:buNone/>
              <a:defRPr sz="2400" b="1"/>
            </a:lvl4pPr>
            <a:lvl5pPr marL="0" indent="0">
              <a:buNone/>
              <a:defRPr sz="2400" b="1"/>
            </a:lvl5pPr>
          </a:lstStyle>
          <a:p>
            <a:pPr lvl="0"/>
            <a:r>
              <a:rPr lang="en-GB"/>
              <a:t>Click to add title one line</a:t>
            </a:r>
            <a:endParaRPr lang="en-GB" dirty="0"/>
          </a:p>
        </p:txBody>
      </p:sp>
      <p:sp>
        <p:nvSpPr>
          <p:cNvPr id="25" name="Content Placeholder 24">
            <a:extLst>
              <a:ext uri="{FF2B5EF4-FFF2-40B4-BE49-F238E27FC236}">
                <a16:creationId xmlns:a16="http://schemas.microsoft.com/office/drawing/2014/main" id="{E094886A-F110-4851-B1DA-8DFC40D509F8}"/>
              </a:ext>
            </a:extLst>
          </p:cNvPr>
          <p:cNvSpPr>
            <a:spLocks noGrp="1"/>
          </p:cNvSpPr>
          <p:nvPr>
            <p:ph sz="quarter" idx="24"/>
          </p:nvPr>
        </p:nvSpPr>
        <p:spPr>
          <a:xfrm>
            <a:off x="8197850" y="4406899"/>
            <a:ext cx="3740400" cy="184467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a:p>
            <a:pPr lvl="5"/>
            <a:endParaRPr lang="en-GB" dirty="0"/>
          </a:p>
        </p:txBody>
      </p:sp>
      <p:sp>
        <p:nvSpPr>
          <p:cNvPr id="9" name="Picture Placeholder 8">
            <a:extLst>
              <a:ext uri="{FF2B5EF4-FFF2-40B4-BE49-F238E27FC236}">
                <a16:creationId xmlns:a16="http://schemas.microsoft.com/office/drawing/2014/main" id="{91B02311-54A6-4455-B615-BBCA0DA742E4}"/>
              </a:ext>
            </a:extLst>
          </p:cNvPr>
          <p:cNvSpPr>
            <a:spLocks noGrp="1"/>
          </p:cNvSpPr>
          <p:nvPr>
            <p:ph type="pic" sz="quarter" idx="18" hasCustomPrompt="1"/>
          </p:nvPr>
        </p:nvSpPr>
        <p:spPr>
          <a:xfrm>
            <a:off x="247650" y="1546282"/>
            <a:ext cx="3740400" cy="2664000"/>
          </a:xfrm>
        </p:spPr>
        <p:txBody>
          <a:bodyPr/>
          <a:lstStyle>
            <a:lvl1pPr marL="0" indent="0" algn="ctr">
              <a:buNone/>
              <a:defRPr sz="1200"/>
            </a:lvl1pPr>
          </a:lstStyle>
          <a:p>
            <a:r>
              <a:rPr lang="en-GB" dirty="0"/>
              <a:t>Click the placeholder and paste image via Skyfish icon</a:t>
            </a:r>
            <a:endParaRPr lang="en-GB"/>
          </a:p>
        </p:txBody>
      </p:sp>
      <p:sp>
        <p:nvSpPr>
          <p:cNvPr id="13" name="Picture Placeholder 8">
            <a:extLst>
              <a:ext uri="{FF2B5EF4-FFF2-40B4-BE49-F238E27FC236}">
                <a16:creationId xmlns:a16="http://schemas.microsoft.com/office/drawing/2014/main" id="{710A5827-3485-49A0-81F0-FF89EE34B804}"/>
              </a:ext>
            </a:extLst>
          </p:cNvPr>
          <p:cNvSpPr>
            <a:spLocks noGrp="1"/>
          </p:cNvSpPr>
          <p:nvPr>
            <p:ph type="pic" sz="quarter" idx="19" hasCustomPrompt="1"/>
          </p:nvPr>
        </p:nvSpPr>
        <p:spPr>
          <a:xfrm>
            <a:off x="4223149" y="1548581"/>
            <a:ext cx="3740400" cy="2664000"/>
          </a:xfrm>
        </p:spPr>
        <p:txBody>
          <a:bodyPr/>
          <a:lstStyle>
            <a:lvl1pPr marL="0" indent="0" algn="ctr">
              <a:buNone/>
              <a:defRPr sz="1200"/>
            </a:lvl1pPr>
          </a:lstStyle>
          <a:p>
            <a:r>
              <a:rPr lang="en-GB" dirty="0"/>
              <a:t>Click the placeholder and paste image via Skyfish icon</a:t>
            </a:r>
            <a:endParaRPr lang="en-GB"/>
          </a:p>
        </p:txBody>
      </p:sp>
      <p:sp>
        <p:nvSpPr>
          <p:cNvPr id="14" name="Picture Placeholder 8">
            <a:extLst>
              <a:ext uri="{FF2B5EF4-FFF2-40B4-BE49-F238E27FC236}">
                <a16:creationId xmlns:a16="http://schemas.microsoft.com/office/drawing/2014/main" id="{E27B0558-FCB8-4A55-9BA9-182DFF0387F4}"/>
              </a:ext>
            </a:extLst>
          </p:cNvPr>
          <p:cNvSpPr>
            <a:spLocks noGrp="1"/>
          </p:cNvSpPr>
          <p:nvPr>
            <p:ph type="pic" sz="quarter" idx="20" hasCustomPrompt="1"/>
          </p:nvPr>
        </p:nvSpPr>
        <p:spPr>
          <a:xfrm>
            <a:off x="8198648" y="1546282"/>
            <a:ext cx="3740400" cy="2664000"/>
          </a:xfrm>
        </p:spPr>
        <p:txBody>
          <a:bodyPr/>
          <a:lstStyle>
            <a:lvl1pPr marL="0" indent="0" algn="ctr">
              <a:buNone/>
              <a:defRPr sz="1200"/>
            </a:lvl1pPr>
          </a:lstStyle>
          <a:p>
            <a:r>
              <a:rPr lang="en-GB" dirty="0"/>
              <a:t>Click the placeholder and paste image via Skyfish icon</a:t>
            </a:r>
            <a:endParaRPr lang="en-GB"/>
          </a:p>
        </p:txBody>
      </p:sp>
      <p:sp>
        <p:nvSpPr>
          <p:cNvPr id="3" name="Footer Placeholder 2">
            <a:extLst>
              <a:ext uri="{FF2B5EF4-FFF2-40B4-BE49-F238E27FC236}">
                <a16:creationId xmlns:a16="http://schemas.microsoft.com/office/drawing/2014/main" id="{71346B4F-F02C-40EC-9B70-932B18214C6A}"/>
              </a:ext>
            </a:extLst>
          </p:cNvPr>
          <p:cNvSpPr>
            <a:spLocks noGrp="1"/>
          </p:cNvSpPr>
          <p:nvPr>
            <p:ph type="ftr" sz="quarter" idx="16"/>
          </p:nvPr>
        </p:nvSpPr>
        <p:spPr/>
        <p:txBody>
          <a:bodyPr/>
          <a:lstStyle/>
          <a:p>
            <a:endParaRPr lang="en-GB" dirty="0"/>
          </a:p>
        </p:txBody>
      </p:sp>
      <p:sp>
        <p:nvSpPr>
          <p:cNvPr id="4" name="Slide Number Placeholder 3">
            <a:extLst>
              <a:ext uri="{FF2B5EF4-FFF2-40B4-BE49-F238E27FC236}">
                <a16:creationId xmlns:a16="http://schemas.microsoft.com/office/drawing/2014/main" id="{FE67EB69-BB5A-407E-BF0A-1CB9B24506D8}"/>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188637407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p15:clr>
            <a:srgbClr val="F26B43"/>
          </p15:clr>
        </p15:guide>
        <p15:guide id="2" pos="7522" userDrawn="1">
          <p15:clr>
            <a:srgbClr val="F26B43"/>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Kun titel">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97DEAA-3B7B-49C7-8C28-3F21F36A93D7}"/>
              </a:ext>
            </a:extLst>
          </p:cNvPr>
          <p:cNvSpPr>
            <a:spLocks noGrp="1"/>
          </p:cNvSpPr>
          <p:nvPr>
            <p:ph type="title"/>
          </p:nvPr>
        </p:nvSpPr>
        <p:spPr/>
        <p:txBody>
          <a:bodyPr/>
          <a:lstStyle/>
          <a:p>
            <a:r>
              <a:rPr lang="en-GB" dirty="0"/>
              <a:t>Click to edit Master title style</a:t>
            </a:r>
            <a:endParaRPr lang="en-GB"/>
          </a:p>
        </p:txBody>
      </p:sp>
      <p:sp>
        <p:nvSpPr>
          <p:cNvPr id="2" name="Footer Placeholder 1">
            <a:extLst>
              <a:ext uri="{FF2B5EF4-FFF2-40B4-BE49-F238E27FC236}">
                <a16:creationId xmlns:a16="http://schemas.microsoft.com/office/drawing/2014/main" id="{51F74546-9D06-4CF7-806D-E04B043BF5A5}"/>
              </a:ext>
            </a:extLst>
          </p:cNvPr>
          <p:cNvSpPr>
            <a:spLocks noGrp="1"/>
          </p:cNvSpPr>
          <p:nvPr>
            <p:ph type="ftr" sz="quarter" idx="10"/>
          </p:nvPr>
        </p:nvSpPr>
        <p:spPr/>
        <p:txBody>
          <a:bodyPr/>
          <a:lstStyle/>
          <a:p>
            <a:endParaRPr lang="en-GB" dirty="0"/>
          </a:p>
        </p:txBody>
      </p:sp>
      <p:sp>
        <p:nvSpPr>
          <p:cNvPr id="6" name="Slide Number Placeholder 5">
            <a:extLst>
              <a:ext uri="{FF2B5EF4-FFF2-40B4-BE49-F238E27FC236}">
                <a16:creationId xmlns:a16="http://schemas.microsoft.com/office/drawing/2014/main" id="{42F53AB3-8AAF-469F-AD3F-AE5E1A39D7C8}"/>
              </a:ext>
            </a:extLst>
          </p:cNvPr>
          <p:cNvSpPr>
            <a:spLocks noGrp="1"/>
          </p:cNvSpPr>
          <p:nvPr>
            <p:ph type="sldNum" sz="quarter" idx="11"/>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120845512"/>
      </p:ext>
    </p:extLst>
  </p:cSld>
  <p:clrMapOvr>
    <a:masterClrMapping/>
  </p:clrMapOvr>
  <p:extLst>
    <p:ext uri="{DCECCB84-F9BA-43D5-87BE-67443E8EF086}">
      <p15:sldGuideLst xmlns:p15="http://schemas.microsoft.com/office/powerpoint/2012/main">
        <p15:guide id="1" pos="1117" userDrawn="1">
          <p15:clr>
            <a:srgbClr val="F26B43"/>
          </p15:clr>
        </p15:guide>
        <p15:guide id="2" pos="6984" userDrawn="1">
          <p15:clr>
            <a:srgbClr val="F26B43"/>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Logo og footers">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AE75ABF-082F-4A38-B952-09157E37A81A}"/>
              </a:ext>
            </a:extLst>
          </p:cNvPr>
          <p:cNvSpPr>
            <a:spLocks noGrp="1"/>
          </p:cNvSpPr>
          <p:nvPr>
            <p:ph type="ftr" sz="quarter" idx="10"/>
          </p:nvPr>
        </p:nvSpPr>
        <p:spPr/>
        <p:txBody>
          <a:bodyPr/>
          <a:lstStyle/>
          <a:p>
            <a:endParaRPr lang="en-GB" dirty="0"/>
          </a:p>
        </p:txBody>
      </p:sp>
      <p:sp>
        <p:nvSpPr>
          <p:cNvPr id="5" name="Slide Number Placeholder 4">
            <a:extLst>
              <a:ext uri="{FF2B5EF4-FFF2-40B4-BE49-F238E27FC236}">
                <a16:creationId xmlns:a16="http://schemas.microsoft.com/office/drawing/2014/main" id="{D0A39F3A-7714-4FD6-9132-D60FFA220D98}"/>
              </a:ext>
            </a:extLst>
          </p:cNvPr>
          <p:cNvSpPr>
            <a:spLocks noGrp="1"/>
          </p:cNvSpPr>
          <p:nvPr>
            <p:ph type="sldNum" sz="quarter" idx="11"/>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2669264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 name="Logo color">
            <a:extLst>
              <a:ext uri="{FF2B5EF4-FFF2-40B4-BE49-F238E27FC236}">
                <a16:creationId xmlns:a16="http://schemas.microsoft.com/office/drawing/2014/main" id="{ADC92552-7939-46C1-AAFE-B97F51EBFFE9}"/>
              </a:ext>
            </a:extLst>
          </p:cNvPr>
          <p:cNvSpPr>
            <a:spLocks noChangeAspect="1"/>
          </p:cNvSpPr>
          <p:nvPr userDrawn="1">
            <p:custDataLst>
              <p:tags r:id="rId13"/>
            </p:custDataLst>
          </p:nvPr>
        </p:nvSpPr>
        <p:spPr bwMode="auto">
          <a:xfrm>
            <a:off x="252000" y="252000"/>
            <a:ext cx="419611" cy="612000"/>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GB"/>
          </a:p>
        </p:txBody>
      </p:sp>
      <p:sp>
        <p:nvSpPr>
          <p:cNvPr id="11" name="Bottom bar">
            <a:extLst>
              <a:ext uri="{FF2B5EF4-FFF2-40B4-BE49-F238E27FC236}">
                <a16:creationId xmlns:a16="http://schemas.microsoft.com/office/drawing/2014/main" id="{FFFFD011-0D94-46EE-B45C-787FE82C3B5E}"/>
              </a:ext>
            </a:extLst>
          </p:cNvPr>
          <p:cNvSpPr/>
          <p:nvPr userDrawn="1"/>
        </p:nvSpPr>
        <p:spPr bwMode="auto">
          <a:xfrm>
            <a:off x="0" y="6541200"/>
            <a:ext cx="12193200" cy="3168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
        <p:nvSpPr>
          <p:cNvPr id="3" name="FLD_Presentation Title"/>
          <p:cNvSpPr>
            <a:spLocks noGrp="1"/>
          </p:cNvSpPr>
          <p:nvPr>
            <p:ph type="ftr" sz="quarter" idx="3"/>
          </p:nvPr>
        </p:nvSpPr>
        <p:spPr>
          <a:xfrm>
            <a:off x="0" y="6912000"/>
            <a:ext cx="0" cy="0"/>
          </a:xfrm>
          <a:prstGeom prst="rect">
            <a:avLst/>
          </a:prstGeom>
        </p:spPr>
        <p:txBody>
          <a:bodyPr vert="horz" lIns="0" tIns="0" rIns="0" bIns="0" rtlCol="0" anchor="t" anchorCtr="0"/>
          <a:lstStyle>
            <a:lvl1pPr algn="l">
              <a:spcBef>
                <a:spcPts val="0"/>
              </a:spcBef>
              <a:defRPr sz="700" b="0">
                <a:noFill/>
                <a:latin typeface="+mn-lt"/>
              </a:defRPr>
            </a:lvl1pPr>
          </a:lstStyle>
          <a:p>
            <a:endParaRPr lang="en-GB" dirty="0"/>
          </a:p>
        </p:txBody>
      </p:sp>
      <p:sp>
        <p:nvSpPr>
          <p:cNvPr id="4" name="Slide Number Placeholder 3"/>
          <p:cNvSpPr>
            <a:spLocks noGrp="1"/>
          </p:cNvSpPr>
          <p:nvPr>
            <p:ph type="sldNum" sz="quarter" idx="4"/>
          </p:nvPr>
        </p:nvSpPr>
        <p:spPr>
          <a:xfrm>
            <a:off x="11506450" y="6541200"/>
            <a:ext cx="432600" cy="316800"/>
          </a:xfrm>
          <a:prstGeom prst="rect">
            <a:avLst/>
          </a:prstGeom>
        </p:spPr>
        <p:txBody>
          <a:bodyPr vert="horz" lIns="0" tIns="0" rIns="0" bIns="0" rtlCol="0" anchor="ctr" anchorCtr="0"/>
          <a:lstStyle>
            <a:lvl1pPr algn="l">
              <a:defRPr sz="700" b="1">
                <a:solidFill>
                  <a:schemeClr val="bg1"/>
                </a:solidFill>
                <a:latin typeface="+mn-lt"/>
              </a:defRPr>
            </a:lvl1pPr>
          </a:lstStyle>
          <a:p>
            <a:fld id="{103EA872-A674-449B-A120-B97244F8E91D}" type="slidenum">
              <a:rPr lang="en-GB" smtClean="0"/>
              <a:pPr/>
              <a:t>‹Nº›</a:t>
            </a:fld>
            <a:endParaRPr lang="en-GB" dirty="0"/>
          </a:p>
        </p:txBody>
      </p:sp>
      <p:sp>
        <p:nvSpPr>
          <p:cNvPr id="113666" name="Rectangle 2"/>
          <p:cNvSpPr>
            <a:spLocks noGrp="1" noChangeArrowheads="1"/>
          </p:cNvSpPr>
          <p:nvPr>
            <p:ph type="title"/>
          </p:nvPr>
        </p:nvSpPr>
        <p:spPr bwMode="auto">
          <a:xfrm>
            <a:off x="1774726" y="426127"/>
            <a:ext cx="9312374" cy="9727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b" anchorCtr="0" compatLnSpc="1">
            <a:prstTxWarp prst="textNoShape">
              <a:avLst/>
            </a:prstTxWarp>
          </a:bodyPr>
          <a:lstStyle/>
          <a:p>
            <a:pPr lvl="0"/>
            <a:r>
              <a:rPr lang="en-GB" dirty="0"/>
              <a:t>Click to edit Master title style</a:t>
            </a:r>
          </a:p>
        </p:txBody>
      </p:sp>
      <p:sp>
        <p:nvSpPr>
          <p:cNvPr id="113667" name="Rectangle 3"/>
          <p:cNvSpPr>
            <a:spLocks noGrp="1" noChangeArrowheads="1"/>
          </p:cNvSpPr>
          <p:nvPr>
            <p:ph type="body" idx="1"/>
          </p:nvPr>
        </p:nvSpPr>
        <p:spPr bwMode="auto">
          <a:xfrm>
            <a:off x="1774726" y="1706328"/>
            <a:ext cx="9312374" cy="45455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t" anchorCtr="0" compatLnSpc="1">
            <a:prstTxWarp prst="textNoShape">
              <a:avLst/>
            </a:prstTxWarp>
          </a:bodyPr>
          <a:lstStyle/>
          <a:p>
            <a:pPr lvl="0"/>
            <a:r>
              <a:rPr lang="en-GB" dirty="0"/>
              <a:t>Edit Master text styles</a:t>
            </a:r>
            <a:endParaRPr lang="en-GB"/>
          </a:p>
          <a:p>
            <a:pPr lvl="1"/>
            <a:r>
              <a:rPr lang="en-GB" dirty="0"/>
              <a:t>Second level</a:t>
            </a:r>
            <a:endParaRPr lang="en-GB"/>
          </a:p>
          <a:p>
            <a:pPr lvl="2"/>
            <a:r>
              <a:rPr lang="en-GB" dirty="0"/>
              <a:t>Third level</a:t>
            </a:r>
            <a:endParaRPr lang="en-GB"/>
          </a:p>
          <a:p>
            <a:pPr lvl="3"/>
            <a:r>
              <a:rPr lang="en-GB" dirty="0"/>
              <a:t>Fourth level</a:t>
            </a:r>
            <a:endParaRPr lang="en-GB"/>
          </a:p>
          <a:p>
            <a:pPr lvl="4"/>
            <a:r>
              <a:rPr lang="en-GB" dirty="0"/>
              <a:t>Fifth level</a:t>
            </a:r>
            <a:endParaRPr lang="en-GB"/>
          </a:p>
          <a:p>
            <a:pPr lvl="5"/>
            <a:endParaRPr lang="en-GB" dirty="0"/>
          </a:p>
        </p:txBody>
      </p:sp>
      <p:sp>
        <p:nvSpPr>
          <p:cNvPr id="113676" name="text" descr="{&quot;templafy&quot;:{&quot;id&quot;:&quot;80104ccc-6d58-4286-9c0d-8df2b3f6d641&quot;}}" title="UserProfile.Offices.Workarea_{{DocumentLanguage}}"/>
          <p:cNvSpPr>
            <a:spLocks noChangeArrowheads="1"/>
          </p:cNvSpPr>
          <p:nvPr/>
        </p:nvSpPr>
        <p:spPr bwMode="auto">
          <a:xfrm>
            <a:off x="1774726" y="6541200"/>
            <a:ext cx="3397071" cy="31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0" tIns="0" rIns="0" bIns="0" anchor="ctr" anchorCtr="0"/>
          <a:lstStyle/>
          <a:p>
            <a:pPr algn="l" eaLnBrk="0" hangingPunct="0">
              <a:spcBef>
                <a:spcPct val="0"/>
              </a:spcBef>
            </a:pPr>
            <a:r>
              <a:rPr lang="en-GB" sz="700" b="1" dirty="0">
                <a:solidFill>
                  <a:schemeClr val="bg1"/>
                </a:solidFill>
                <a:latin typeface="+mn-lt"/>
              </a:rPr>
              <a:t>DTU Wind</a:t>
            </a:r>
          </a:p>
        </p:txBody>
      </p:sp>
      <p:sp>
        <p:nvSpPr>
          <p:cNvPr id="5" name="date" descr="{&quot;templafy&quot;:{&quot;id&quot;:&quot;6f64aa7b-c411-4061-bfa1-81032de3f94e&quot;}}" title="Form.Date">
            <a:extLst>
              <a:ext uri="{FF2B5EF4-FFF2-40B4-BE49-F238E27FC236}">
                <a16:creationId xmlns:a16="http://schemas.microsoft.com/office/drawing/2014/main" id="{792B975C-625D-4095-8E1D-63F20A11B57C}"/>
              </a:ext>
            </a:extLst>
          </p:cNvPr>
          <p:cNvSpPr/>
          <p:nvPr userDrawn="1"/>
        </p:nvSpPr>
        <p:spPr bwMode="auto">
          <a:xfrm>
            <a:off x="251363" y="6541200"/>
            <a:ext cx="1104013" cy="316800"/>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marL="0" marR="0" indent="0" algn="r" defTabSz="914400" rtl="0" eaLnBrk="1" fontAlgn="base" latinLnBrk="0" hangingPunct="1">
              <a:lnSpc>
                <a:spcPct val="100000"/>
              </a:lnSpc>
              <a:spcBef>
                <a:spcPct val="50000"/>
              </a:spcBef>
              <a:spcAft>
                <a:spcPct val="0"/>
              </a:spcAft>
              <a:buClrTx/>
              <a:buSzTx/>
              <a:buFontTx/>
              <a:buNone/>
              <a:tabLst/>
            </a:pPr>
            <a:r>
              <a:rPr kumimoji="0" lang="en-GB" sz="700" b="1" i="0" u="none" strike="noStrike" cap="none" normalizeH="0" baseline="0" dirty="0">
                <a:ln>
                  <a:noFill/>
                </a:ln>
                <a:solidFill>
                  <a:schemeClr val="bg1"/>
                </a:solidFill>
                <a:effectLst/>
                <a:latin typeface="+mn-lt"/>
                <a:ea typeface="ＭＳ Ｐゴシック" pitchFamily="-80" charset="-128"/>
              </a:rPr>
              <a:t>11 August 2022</a:t>
            </a:r>
          </a:p>
        </p:txBody>
      </p:sp>
      <p:sp>
        <p:nvSpPr>
          <p:cNvPr id="7" name="text" descr="{&quot;templafy&quot;:{&quot;id&quot;:&quot;335db4b1-eca1-4e18-8ab2-41387e511bb2&quot;}}" title="Form.PresentationTitle">
            <a:extLst>
              <a:ext uri="{FF2B5EF4-FFF2-40B4-BE49-F238E27FC236}">
                <a16:creationId xmlns:a16="http://schemas.microsoft.com/office/drawing/2014/main" id="{06B09BDB-1C7D-4F8A-8F1B-82D88054A428}"/>
              </a:ext>
            </a:extLst>
          </p:cNvPr>
          <p:cNvSpPr txBox="1"/>
          <p:nvPr userDrawn="1"/>
        </p:nvSpPr>
        <p:spPr>
          <a:xfrm>
            <a:off x="5591149" y="6541200"/>
            <a:ext cx="5495949" cy="316800"/>
          </a:xfrm>
          <a:prstGeom prst="rect">
            <a:avLst/>
          </a:prstGeom>
          <a:noFill/>
        </p:spPr>
        <p:txBody>
          <a:bodyPr wrap="square" lIns="0" tIns="0" rIns="0" bIns="0" rtlCol="0" anchor="ctr" anchorCtr="0">
            <a:noAutofit/>
          </a:bodyPr>
          <a:lstStyle/>
          <a:p>
            <a:pPr algn="r"/>
            <a:endParaRPr lang="en-GB" sz="700" dirty="0">
              <a:solidFill>
                <a:schemeClr val="bg1"/>
              </a:solidFill>
              <a:latin typeface="+mn-lt"/>
            </a:endParaRPr>
          </a:p>
        </p:txBody>
      </p:sp>
      <p:sp>
        <p:nvSpPr>
          <p:cNvPr id="2" name="Top bar">
            <a:extLst>
              <a:ext uri="{FF2B5EF4-FFF2-40B4-BE49-F238E27FC236}">
                <a16:creationId xmlns:a16="http://schemas.microsoft.com/office/drawing/2014/main" id="{35912424-89BF-4A93-9096-3282916C71FE}"/>
              </a:ext>
            </a:extLst>
          </p:cNvPr>
          <p:cNvSpPr/>
          <p:nvPr userDrawn="1"/>
        </p:nvSpPr>
        <p:spPr bwMode="auto">
          <a:xfrm>
            <a:off x="0" y="0"/>
            <a:ext cx="12193200" cy="504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2454702602"/>
      </p:ext>
    </p:extLst>
  </p:cSld>
  <p:clrMap bg1="lt1" tx1="dk1" bg2="lt2" tx2="dk2" accent1="accent1" accent2="accent2" accent3="accent3" accent4="accent4" accent5="accent5" accent6="accent6" hlink="hlink" folHlink="folHlink"/>
  <p:sldLayoutIdLst>
    <p:sldLayoutId id="2147483663" r:id="rId1"/>
    <p:sldLayoutId id="2147483671" r:id="rId2"/>
    <p:sldLayoutId id="2147483664" r:id="rId3"/>
    <p:sldLayoutId id="2147483677" r:id="rId4"/>
    <p:sldLayoutId id="2147483672" r:id="rId5"/>
    <p:sldLayoutId id="2147483673" r:id="rId6"/>
    <p:sldLayoutId id="2147483676" r:id="rId7"/>
    <p:sldLayoutId id="2147483666" r:id="rId8"/>
    <p:sldLayoutId id="2147483667" r:id="rId9"/>
    <p:sldLayoutId id="2147483668" r:id="rId10"/>
    <p:sldLayoutId id="2147483669" r:id="rId11"/>
  </p:sldLayoutIdLst>
  <p:hf hdr="0" ftr="0" dt="0"/>
  <p:txStyles>
    <p:titleStyle>
      <a:lvl1pPr algn="l" rtl="0" eaLnBrk="1" fontAlgn="base" hangingPunct="1">
        <a:spcBef>
          <a:spcPct val="0"/>
        </a:spcBef>
        <a:spcAft>
          <a:spcPct val="0"/>
        </a:spcAft>
        <a:defRPr sz="3000" b="1">
          <a:solidFill>
            <a:srgbClr val="000000"/>
          </a:solidFill>
          <a:latin typeface="+mj-lt"/>
          <a:ea typeface="+mj-ea"/>
          <a:cs typeface="+mj-cs"/>
        </a:defRPr>
      </a:lvl1pPr>
      <a:lvl2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2pPr>
      <a:lvl3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3pPr>
      <a:lvl4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4pPr>
      <a:lvl5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5pPr>
      <a:lvl6pPr marL="4572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6pPr>
      <a:lvl7pPr marL="9144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7pPr>
      <a:lvl8pPr marL="13716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8pPr>
      <a:lvl9pPr marL="18288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9pPr>
    </p:titleStyle>
    <p:bodyStyle>
      <a:lvl1pPr marL="198000" indent="-198000" algn="l" rtl="0" eaLnBrk="1" fontAlgn="base" hangingPunct="1">
        <a:spcBef>
          <a:spcPct val="20000"/>
        </a:spcBef>
        <a:spcAft>
          <a:spcPct val="0"/>
        </a:spcAft>
        <a:buChar char="•"/>
        <a:defRPr sz="1800">
          <a:solidFill>
            <a:schemeClr val="tx1"/>
          </a:solidFill>
          <a:latin typeface="+mn-lt"/>
          <a:ea typeface="+mn-ea"/>
          <a:cs typeface="+mn-cs"/>
        </a:defRPr>
      </a:lvl1pPr>
      <a:lvl2pPr marL="414000" indent="-198000" algn="l" rtl="0" eaLnBrk="1" fontAlgn="base" hangingPunct="1">
        <a:spcBef>
          <a:spcPct val="20000"/>
        </a:spcBef>
        <a:spcAft>
          <a:spcPct val="0"/>
        </a:spcAft>
        <a:buChar char="–"/>
        <a:defRPr sz="1800">
          <a:solidFill>
            <a:schemeClr val="tx1"/>
          </a:solidFill>
          <a:latin typeface="+mn-lt"/>
          <a:ea typeface="+mn-ea"/>
        </a:defRPr>
      </a:lvl2pPr>
      <a:lvl3pPr marL="615600" indent="-198000" algn="l" rtl="0" eaLnBrk="1" fontAlgn="base" hangingPunct="1">
        <a:spcBef>
          <a:spcPct val="20000"/>
        </a:spcBef>
        <a:spcAft>
          <a:spcPct val="0"/>
        </a:spcAft>
        <a:buChar char="•"/>
        <a:defRPr sz="1800">
          <a:solidFill>
            <a:schemeClr val="tx1"/>
          </a:solidFill>
          <a:latin typeface="+mn-lt"/>
          <a:ea typeface="+mn-ea"/>
        </a:defRPr>
      </a:lvl3pPr>
      <a:lvl4pPr marL="828000" indent="-198000" algn="l" rtl="0" eaLnBrk="1" fontAlgn="base" hangingPunct="1">
        <a:spcBef>
          <a:spcPct val="20000"/>
        </a:spcBef>
        <a:spcAft>
          <a:spcPct val="0"/>
        </a:spcAft>
        <a:buChar char="–"/>
        <a:defRPr sz="1800">
          <a:solidFill>
            <a:schemeClr val="tx1"/>
          </a:solidFill>
          <a:latin typeface="+mn-lt"/>
          <a:ea typeface="+mn-ea"/>
        </a:defRPr>
      </a:lvl4pPr>
      <a:lvl5pPr marL="1026000" indent="-198000" algn="l" rtl="0" eaLnBrk="1" fontAlgn="base" hangingPunct="1">
        <a:spcBef>
          <a:spcPct val="20000"/>
        </a:spcBef>
        <a:spcAft>
          <a:spcPct val="0"/>
        </a:spcAft>
        <a:buChar char="»"/>
        <a:defRPr sz="1800">
          <a:solidFill>
            <a:schemeClr val="tx1"/>
          </a:solidFill>
          <a:latin typeface="+mn-lt"/>
          <a:ea typeface="+mn-ea"/>
        </a:defRPr>
      </a:lvl5pPr>
      <a:lvl6pPr marL="1026000" indent="-198000" algn="l" rtl="0" eaLnBrk="1" fontAlgn="base" hangingPunct="1">
        <a:spcBef>
          <a:spcPct val="20000"/>
        </a:spcBef>
        <a:spcAft>
          <a:spcPct val="0"/>
        </a:spcAft>
        <a:buChar char="»"/>
        <a:defRPr sz="1800">
          <a:solidFill>
            <a:schemeClr val="tx1"/>
          </a:solidFill>
          <a:latin typeface="+mn-lt"/>
          <a:ea typeface="+mn-ea"/>
        </a:defRPr>
      </a:lvl6pPr>
      <a:lvl7pPr marL="1026000" indent="-198000" algn="l" rtl="0" eaLnBrk="1" fontAlgn="base" hangingPunct="1">
        <a:spcBef>
          <a:spcPct val="20000"/>
        </a:spcBef>
        <a:spcAft>
          <a:spcPct val="0"/>
        </a:spcAft>
        <a:buChar char="»"/>
        <a:defRPr sz="1800">
          <a:solidFill>
            <a:schemeClr val="tx1"/>
          </a:solidFill>
          <a:latin typeface="+mn-lt"/>
          <a:ea typeface="+mn-ea"/>
        </a:defRPr>
      </a:lvl7pPr>
      <a:lvl8pPr marL="1026000" indent="-198000" algn="l" rtl="0" eaLnBrk="1" fontAlgn="base" hangingPunct="1">
        <a:spcBef>
          <a:spcPct val="20000"/>
        </a:spcBef>
        <a:spcAft>
          <a:spcPct val="0"/>
        </a:spcAft>
        <a:buChar char="»"/>
        <a:defRPr sz="1800">
          <a:solidFill>
            <a:schemeClr val="tx1"/>
          </a:solidFill>
          <a:latin typeface="+mn-lt"/>
          <a:ea typeface="+mn-ea"/>
        </a:defRPr>
      </a:lvl8pPr>
      <a:lvl9pPr marL="1026000" indent="-198000" algn="l" rtl="0" eaLnBrk="1" fontAlgn="base" hangingPunct="1">
        <a:spcBef>
          <a:spcPct val="20000"/>
        </a:spcBef>
        <a:spcAft>
          <a:spcPct val="0"/>
        </a:spcAft>
        <a:buChar char="»"/>
        <a:defRPr sz="1800">
          <a:solidFill>
            <a:schemeClr val="tx1"/>
          </a:solidFill>
          <a:latin typeface="+mn-lt"/>
          <a:ea typeface="+mn-ea"/>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68" userDrawn="1">
          <p15:clr>
            <a:srgbClr val="F26B43"/>
          </p15:clr>
        </p15:guide>
        <p15:guide id="4" orient="horz" pos="881" userDrawn="1">
          <p15:clr>
            <a:srgbClr val="F26B43"/>
          </p15:clr>
        </p15:guide>
        <p15:guide id="5" orient="horz" pos="1074" userDrawn="1">
          <p15:clr>
            <a:srgbClr val="F26B43"/>
          </p15:clr>
        </p15:guide>
        <p15:guide id="6" orient="horz" pos="393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customXml" Target="../../customXml/item3.xml"/><Relationship Id="rId1" Type="http://schemas.openxmlformats.org/officeDocument/2006/relationships/customXml" Target="../../customXml/item7.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1.xml"/><Relationship Id="rId1" Type="http://schemas.openxmlformats.org/officeDocument/2006/relationships/customXml" Target="../../customXml/item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4.xml"/><Relationship Id="rId1" Type="http://schemas.openxmlformats.org/officeDocument/2006/relationships/customXml" Target="../../customXml/item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8.xml"/><Relationship Id="rId1" Type="http://schemas.openxmlformats.org/officeDocument/2006/relationships/customXml" Target="../../customXml/item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customXml" Target="../../customXml/item6.xml"/><Relationship Id="rId1" Type="http://schemas.openxmlformats.org/officeDocument/2006/relationships/customXml" Target="../../customXml/item2.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5.xml"/><Relationship Id="rId1" Type="http://schemas.openxmlformats.org/officeDocument/2006/relationships/customXml" Target="../../customXml/item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9.xml"/><Relationship Id="rId1" Type="http://schemas.openxmlformats.org/officeDocument/2006/relationships/customXml" Target="../../customXml/item10.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013EF6E-BC23-40A0-80D4-1EBE64DCC5D9}"/>
              </a:ext>
            </a:extLst>
          </p:cNvPr>
          <p:cNvSpPr>
            <a:spLocks noGrp="1"/>
          </p:cNvSpPr>
          <p:nvPr>
            <p:ph type="sldNum" sz="quarter" idx="12"/>
          </p:nvPr>
        </p:nvSpPr>
        <p:spPr/>
        <p:txBody>
          <a:bodyPr/>
          <a:lstStyle/>
          <a:p>
            <a:fld id="{103EA872-A674-449B-A120-B97244F8E91D}" type="slidenum">
              <a:rPr lang="en-GB" smtClean="0"/>
              <a:pPr/>
              <a:t>1</a:t>
            </a:fld>
            <a:endParaRPr lang="en-GB" dirty="0"/>
          </a:p>
        </p:txBody>
      </p:sp>
    </p:spTree>
    <p:custDataLst>
      <p:custData r:id="rId1"/>
      <p:custData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err="1"/>
              <a:t>Workflow</a:t>
            </a:r>
            <a:r>
              <a:rPr lang="es-ES" dirty="0"/>
              <a:t> HAWC2</a:t>
            </a:r>
          </a:p>
        </p:txBody>
      </p:sp>
      <p:sp>
        <p:nvSpPr>
          <p:cNvPr id="3" name="Marcador de contenido 2">
            <a:extLst>
              <a:ext uri="{FF2B5EF4-FFF2-40B4-BE49-F238E27FC236}">
                <a16:creationId xmlns:a16="http://schemas.microsoft.com/office/drawing/2014/main" id="{F45A4E5D-25D8-981D-FAA3-C66AA44BE461}"/>
              </a:ext>
            </a:extLst>
          </p:cNvPr>
          <p:cNvSpPr>
            <a:spLocks noGrp="1"/>
          </p:cNvSpPr>
          <p:nvPr>
            <p:ph idx="1"/>
          </p:nvPr>
        </p:nvSpPr>
        <p:spPr/>
        <p:txBody>
          <a:bodyPr/>
          <a:lstStyle/>
          <a:p>
            <a:pPr>
              <a:lnSpc>
                <a:spcPct val="150000"/>
              </a:lnSpc>
            </a:pPr>
            <a:r>
              <a:rPr lang="es-ES" dirty="0"/>
              <a:t>Input files</a:t>
            </a:r>
          </a:p>
          <a:p>
            <a:pPr lvl="1">
              <a:lnSpc>
                <a:spcPct val="150000"/>
              </a:lnSpc>
            </a:pPr>
            <a:r>
              <a:rPr lang="es-ES" dirty="0" err="1"/>
              <a:t>Main</a:t>
            </a:r>
            <a:r>
              <a:rPr lang="es-ES" dirty="0"/>
              <a:t> input file: .</a:t>
            </a:r>
            <a:r>
              <a:rPr lang="es-ES" dirty="0" err="1"/>
              <a:t>htc</a:t>
            </a:r>
            <a:r>
              <a:rPr lang="es-ES" dirty="0"/>
              <a:t> file</a:t>
            </a:r>
          </a:p>
          <a:p>
            <a:pPr lvl="1">
              <a:lnSpc>
                <a:spcPct val="150000"/>
              </a:lnSpc>
            </a:pPr>
            <a:r>
              <a:rPr lang="es-ES" dirty="0"/>
              <a:t>Data input file: .</a:t>
            </a:r>
          </a:p>
          <a:p>
            <a:pPr lvl="2">
              <a:lnSpc>
                <a:spcPct val="150000"/>
              </a:lnSpc>
            </a:pPr>
            <a:r>
              <a:rPr lang="es-ES" dirty="0" err="1"/>
              <a:t>Aerodynamic</a:t>
            </a:r>
            <a:r>
              <a:rPr lang="es-ES" dirty="0"/>
              <a:t> </a:t>
            </a:r>
            <a:r>
              <a:rPr lang="es-ES" dirty="0" err="1"/>
              <a:t>Model</a:t>
            </a:r>
            <a:r>
              <a:rPr lang="es-ES" dirty="0"/>
              <a:t>: .</a:t>
            </a:r>
            <a:r>
              <a:rPr lang="es-ES" dirty="0" err="1"/>
              <a:t>ae</a:t>
            </a:r>
            <a:r>
              <a:rPr lang="es-ES" dirty="0"/>
              <a:t>, .pc</a:t>
            </a:r>
          </a:p>
          <a:p>
            <a:pPr lvl="2">
              <a:lnSpc>
                <a:spcPct val="150000"/>
              </a:lnSpc>
            </a:pPr>
            <a:r>
              <a:rPr lang="es-ES" dirty="0" err="1"/>
              <a:t>Structural</a:t>
            </a:r>
            <a:r>
              <a:rPr lang="es-ES" dirty="0"/>
              <a:t> </a:t>
            </a:r>
            <a:r>
              <a:rPr lang="es-ES" dirty="0" err="1"/>
              <a:t>Model</a:t>
            </a:r>
            <a:r>
              <a:rPr lang="es-ES" dirty="0"/>
              <a:t>: .</a:t>
            </a:r>
            <a:r>
              <a:rPr lang="es-ES" dirty="0" err="1"/>
              <a:t>st</a:t>
            </a:r>
            <a:r>
              <a:rPr lang="es-ES" dirty="0"/>
              <a:t> </a:t>
            </a:r>
          </a:p>
          <a:p>
            <a:pPr lvl="1">
              <a:lnSpc>
                <a:spcPct val="150000"/>
              </a:lnSpc>
            </a:pPr>
            <a:r>
              <a:rPr lang="es-ES" dirty="0"/>
              <a:t>Control DLL files</a:t>
            </a:r>
          </a:p>
          <a:p>
            <a:pPr>
              <a:lnSpc>
                <a:spcPct val="150000"/>
              </a:lnSpc>
            </a:pPr>
            <a:r>
              <a:rPr lang="es-ES" dirty="0"/>
              <a:t>Output files:</a:t>
            </a:r>
          </a:p>
          <a:p>
            <a:pPr lvl="1">
              <a:lnSpc>
                <a:spcPct val="150000"/>
              </a:lnSpc>
            </a:pPr>
            <a:r>
              <a:rPr lang="es-ES" dirty="0"/>
              <a:t>Time </a:t>
            </a:r>
            <a:r>
              <a:rPr lang="es-ES" dirty="0" err="1"/>
              <a:t>simulation</a:t>
            </a:r>
            <a:r>
              <a:rPr lang="es-ES" dirty="0"/>
              <a:t> output file (\res folder): .</a:t>
            </a:r>
            <a:r>
              <a:rPr lang="es-ES" dirty="0" err="1"/>
              <a:t>dat</a:t>
            </a:r>
            <a:r>
              <a:rPr lang="es-ES" dirty="0"/>
              <a:t>, .</a:t>
            </a:r>
            <a:r>
              <a:rPr lang="es-ES" dirty="0" err="1"/>
              <a:t>sel</a:t>
            </a:r>
            <a:endParaRPr lang="es-ES" dirty="0"/>
          </a:p>
          <a:p>
            <a:pPr lvl="1">
              <a:lnSpc>
                <a:spcPct val="150000"/>
              </a:lnSpc>
            </a:pPr>
            <a:r>
              <a:rPr lang="es-ES" dirty="0"/>
              <a:t>Log file: .log</a:t>
            </a:r>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10</a:t>
            </a:fld>
            <a:endParaRPr lang="en-GB" dirty="0"/>
          </a:p>
        </p:txBody>
      </p:sp>
    </p:spTree>
    <p:extLst>
      <p:ext uri="{BB962C8B-B14F-4D97-AF65-F5344CB8AC3E}">
        <p14:creationId xmlns:p14="http://schemas.microsoft.com/office/powerpoint/2010/main" val="1636069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err="1"/>
              <a:t>Workflow</a:t>
            </a:r>
            <a:r>
              <a:rPr lang="es-ES" dirty="0"/>
              <a:t> </a:t>
            </a:r>
            <a:r>
              <a:rPr lang="es-ES" dirty="0" err="1"/>
              <a:t>main</a:t>
            </a:r>
            <a:r>
              <a:rPr lang="es-ES" dirty="0"/>
              <a:t> input file: .</a:t>
            </a:r>
            <a:r>
              <a:rPr lang="es-ES" dirty="0" err="1"/>
              <a:t>htc</a:t>
            </a:r>
            <a:endParaRPr lang="es-ES" dirty="0"/>
          </a:p>
        </p:txBody>
      </p:sp>
      <p:sp>
        <p:nvSpPr>
          <p:cNvPr id="3" name="Marcador de contenido 2">
            <a:extLst>
              <a:ext uri="{FF2B5EF4-FFF2-40B4-BE49-F238E27FC236}">
                <a16:creationId xmlns:a16="http://schemas.microsoft.com/office/drawing/2014/main" id="{F45A4E5D-25D8-981D-FAA3-C66AA44BE461}"/>
              </a:ext>
            </a:extLst>
          </p:cNvPr>
          <p:cNvSpPr>
            <a:spLocks noGrp="1"/>
          </p:cNvSpPr>
          <p:nvPr>
            <p:ph idx="1"/>
          </p:nvPr>
        </p:nvSpPr>
        <p:spPr/>
        <p:txBody>
          <a:bodyPr/>
          <a:lstStyle/>
          <a:p>
            <a:pPr>
              <a:lnSpc>
                <a:spcPct val="150000"/>
              </a:lnSpc>
            </a:pPr>
            <a:r>
              <a:rPr lang="es-ES" dirty="0"/>
              <a:t>.</a:t>
            </a:r>
            <a:r>
              <a:rPr lang="es-ES" dirty="0" err="1"/>
              <a:t>htc</a:t>
            </a:r>
            <a:r>
              <a:rPr lang="es-ES" dirty="0"/>
              <a:t> file:</a:t>
            </a:r>
          </a:p>
          <a:p>
            <a:pPr lvl="1">
              <a:lnSpc>
                <a:spcPct val="150000"/>
              </a:lnSpc>
            </a:pPr>
            <a:r>
              <a:rPr lang="es-ES" dirty="0"/>
              <a:t>Begin </a:t>
            </a:r>
            <a:r>
              <a:rPr lang="es-ES" dirty="0" err="1"/>
              <a:t>simulation</a:t>
            </a:r>
            <a:r>
              <a:rPr lang="es-ES" dirty="0"/>
              <a:t> (Newmark </a:t>
            </a:r>
            <a:r>
              <a:rPr lang="es-ES" dirty="0" err="1"/>
              <a:t>method</a:t>
            </a:r>
            <a:r>
              <a:rPr lang="es-ES" dirty="0"/>
              <a:t>)</a:t>
            </a:r>
          </a:p>
          <a:p>
            <a:pPr lvl="1">
              <a:lnSpc>
                <a:spcPct val="150000"/>
              </a:lnSpc>
            </a:pPr>
            <a:r>
              <a:rPr lang="es-ES" b="1" dirty="0"/>
              <a:t>Begin </a:t>
            </a:r>
            <a:r>
              <a:rPr lang="es-ES" b="1" dirty="0" err="1"/>
              <a:t>new_htc_structure</a:t>
            </a:r>
            <a:endParaRPr lang="es-ES" b="1" dirty="0"/>
          </a:p>
          <a:p>
            <a:pPr lvl="2">
              <a:lnSpc>
                <a:spcPct val="150000"/>
              </a:lnSpc>
            </a:pPr>
            <a:r>
              <a:rPr lang="es-ES" dirty="0"/>
              <a:t>Begin </a:t>
            </a:r>
            <a:r>
              <a:rPr lang="es-ES" dirty="0" err="1"/>
              <a:t>main</a:t>
            </a:r>
            <a:r>
              <a:rPr lang="es-ES" dirty="0"/>
              <a:t> </a:t>
            </a:r>
            <a:r>
              <a:rPr lang="es-ES" dirty="0" err="1"/>
              <a:t>body</a:t>
            </a:r>
            <a:r>
              <a:rPr lang="es-ES" dirty="0"/>
              <a:t>: </a:t>
            </a:r>
            <a:r>
              <a:rPr lang="es-ES" dirty="0" err="1"/>
              <a:t>tower</a:t>
            </a:r>
            <a:r>
              <a:rPr lang="es-ES" dirty="0"/>
              <a:t>, </a:t>
            </a:r>
            <a:r>
              <a:rPr lang="es-ES" dirty="0" err="1"/>
              <a:t>towertop</a:t>
            </a:r>
            <a:r>
              <a:rPr lang="es-ES" dirty="0"/>
              <a:t>, </a:t>
            </a:r>
            <a:r>
              <a:rPr lang="es-ES" dirty="0" err="1"/>
              <a:t>shaft</a:t>
            </a:r>
            <a:r>
              <a:rPr lang="es-ES" dirty="0"/>
              <a:t>, </a:t>
            </a:r>
            <a:r>
              <a:rPr lang="es-ES" dirty="0" err="1"/>
              <a:t>hubs</a:t>
            </a:r>
            <a:r>
              <a:rPr lang="es-ES" dirty="0"/>
              <a:t> (1,2,3), </a:t>
            </a:r>
            <a:r>
              <a:rPr lang="es-ES" dirty="0" err="1"/>
              <a:t>blades</a:t>
            </a:r>
            <a:r>
              <a:rPr lang="es-ES" dirty="0"/>
              <a:t> (1,2,3), </a:t>
            </a:r>
          </a:p>
          <a:p>
            <a:pPr lvl="3">
              <a:lnSpc>
                <a:spcPct val="150000"/>
              </a:lnSpc>
            </a:pPr>
            <a:r>
              <a:rPr lang="es-ES" dirty="0" err="1"/>
              <a:t>Modeled</a:t>
            </a:r>
            <a:r>
              <a:rPr lang="es-ES" dirty="0"/>
              <a:t> as </a:t>
            </a:r>
            <a:r>
              <a:rPr lang="es-ES" dirty="0" err="1"/>
              <a:t>Timoshenko</a:t>
            </a:r>
            <a:r>
              <a:rPr lang="es-ES" dirty="0"/>
              <a:t> </a:t>
            </a:r>
            <a:r>
              <a:rPr lang="es-ES" dirty="0" err="1"/>
              <a:t>beams</a:t>
            </a:r>
            <a:endParaRPr lang="es-ES" dirty="0"/>
          </a:p>
          <a:p>
            <a:pPr lvl="2">
              <a:lnSpc>
                <a:spcPct val="150000"/>
              </a:lnSpc>
            </a:pPr>
            <a:r>
              <a:rPr lang="es-ES" dirty="0"/>
              <a:t>Begin </a:t>
            </a:r>
            <a:r>
              <a:rPr lang="es-ES" dirty="0" err="1"/>
              <a:t>orientation</a:t>
            </a:r>
            <a:endParaRPr lang="es-ES" dirty="0"/>
          </a:p>
          <a:p>
            <a:pPr lvl="2">
              <a:lnSpc>
                <a:spcPct val="150000"/>
              </a:lnSpc>
            </a:pPr>
            <a:r>
              <a:rPr lang="es-ES" dirty="0"/>
              <a:t>Begin </a:t>
            </a:r>
            <a:r>
              <a:rPr lang="es-ES" dirty="0" err="1"/>
              <a:t>constraint</a:t>
            </a:r>
            <a:endParaRPr lang="es-ES" dirty="0"/>
          </a:p>
          <a:p>
            <a:pPr lvl="1">
              <a:lnSpc>
                <a:spcPct val="150000"/>
              </a:lnSpc>
            </a:pPr>
            <a:r>
              <a:rPr lang="es-ES" dirty="0"/>
              <a:t>Begin </a:t>
            </a:r>
            <a:r>
              <a:rPr lang="es-ES" dirty="0" err="1"/>
              <a:t>wind</a:t>
            </a:r>
            <a:endParaRPr lang="es-ES" dirty="0"/>
          </a:p>
          <a:p>
            <a:pPr lvl="2">
              <a:lnSpc>
                <a:spcPct val="150000"/>
              </a:lnSpc>
            </a:pPr>
            <a:r>
              <a:rPr lang="es-ES" dirty="0"/>
              <a:t>Begin </a:t>
            </a:r>
            <a:r>
              <a:rPr lang="es-ES" dirty="0" err="1"/>
              <a:t>mann</a:t>
            </a:r>
            <a:r>
              <a:rPr lang="es-ES" dirty="0"/>
              <a:t>, </a:t>
            </a:r>
            <a:r>
              <a:rPr lang="es-ES" dirty="0" err="1"/>
              <a:t>tower</a:t>
            </a:r>
            <a:r>
              <a:rPr lang="es-ES" dirty="0"/>
              <a:t> </a:t>
            </a:r>
            <a:r>
              <a:rPr lang="es-ES" dirty="0" err="1"/>
              <a:t>shadow</a:t>
            </a:r>
            <a:r>
              <a:rPr lang="es-ES" dirty="0"/>
              <a:t> </a:t>
            </a:r>
            <a:r>
              <a:rPr lang="es-ES" dirty="0" err="1"/>
              <a:t>potential</a:t>
            </a:r>
            <a:endParaRPr lang="es-ES" dirty="0"/>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11</a:t>
            </a:fld>
            <a:endParaRPr lang="en-GB" dirty="0"/>
          </a:p>
        </p:txBody>
      </p:sp>
    </p:spTree>
    <p:extLst>
      <p:ext uri="{BB962C8B-B14F-4D97-AF65-F5344CB8AC3E}">
        <p14:creationId xmlns:p14="http://schemas.microsoft.com/office/powerpoint/2010/main" val="787733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err="1"/>
              <a:t>Workflow</a:t>
            </a:r>
            <a:r>
              <a:rPr lang="es-ES" dirty="0"/>
              <a:t> </a:t>
            </a:r>
            <a:r>
              <a:rPr lang="es-ES" dirty="0" err="1"/>
              <a:t>main</a:t>
            </a:r>
            <a:r>
              <a:rPr lang="es-ES" dirty="0"/>
              <a:t> input file: .</a:t>
            </a:r>
            <a:r>
              <a:rPr lang="es-ES" dirty="0" err="1"/>
              <a:t>htc</a:t>
            </a:r>
            <a:endParaRPr lang="es-ES" dirty="0"/>
          </a:p>
        </p:txBody>
      </p:sp>
      <p:sp>
        <p:nvSpPr>
          <p:cNvPr id="3" name="Marcador de contenido 2">
            <a:extLst>
              <a:ext uri="{FF2B5EF4-FFF2-40B4-BE49-F238E27FC236}">
                <a16:creationId xmlns:a16="http://schemas.microsoft.com/office/drawing/2014/main" id="{F45A4E5D-25D8-981D-FAA3-C66AA44BE461}"/>
              </a:ext>
            </a:extLst>
          </p:cNvPr>
          <p:cNvSpPr>
            <a:spLocks noGrp="1"/>
          </p:cNvSpPr>
          <p:nvPr>
            <p:ph idx="1"/>
          </p:nvPr>
        </p:nvSpPr>
        <p:spPr/>
        <p:txBody>
          <a:bodyPr/>
          <a:lstStyle/>
          <a:p>
            <a:pPr lvl="1">
              <a:lnSpc>
                <a:spcPct val="150000"/>
              </a:lnSpc>
            </a:pPr>
            <a:r>
              <a:rPr lang="es-ES" dirty="0"/>
              <a:t>Begin </a:t>
            </a:r>
            <a:r>
              <a:rPr lang="es-ES" dirty="0" err="1"/>
              <a:t>aerodrag</a:t>
            </a:r>
            <a:endParaRPr lang="es-ES" dirty="0"/>
          </a:p>
          <a:p>
            <a:pPr lvl="1">
              <a:lnSpc>
                <a:spcPct val="150000"/>
              </a:lnSpc>
            </a:pPr>
            <a:r>
              <a:rPr lang="es-ES" b="1" dirty="0"/>
              <a:t>Begin </a:t>
            </a:r>
            <a:r>
              <a:rPr lang="es-ES" b="1" dirty="0" err="1"/>
              <a:t>aero</a:t>
            </a:r>
            <a:endParaRPr lang="es-ES" b="1" dirty="0"/>
          </a:p>
          <a:p>
            <a:pPr lvl="1">
              <a:lnSpc>
                <a:spcPct val="150000"/>
              </a:lnSpc>
            </a:pPr>
            <a:r>
              <a:rPr lang="es-ES" dirty="0"/>
              <a:t>Begin </a:t>
            </a:r>
            <a:r>
              <a:rPr lang="es-ES" dirty="0" err="1"/>
              <a:t>dll</a:t>
            </a:r>
            <a:endParaRPr lang="es-ES" dirty="0"/>
          </a:p>
          <a:p>
            <a:pPr lvl="1">
              <a:lnSpc>
                <a:spcPct val="150000"/>
              </a:lnSpc>
            </a:pPr>
            <a:r>
              <a:rPr lang="es-ES" dirty="0"/>
              <a:t>Begin output</a:t>
            </a:r>
          </a:p>
          <a:p>
            <a:pPr lvl="1">
              <a:lnSpc>
                <a:spcPct val="150000"/>
              </a:lnSpc>
            </a:pPr>
            <a:endParaRPr lang="es-ES" dirty="0"/>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12</a:t>
            </a:fld>
            <a:endParaRPr lang="en-GB" dirty="0"/>
          </a:p>
        </p:txBody>
      </p:sp>
    </p:spTree>
    <p:extLst>
      <p:ext uri="{BB962C8B-B14F-4D97-AF65-F5344CB8AC3E}">
        <p14:creationId xmlns:p14="http://schemas.microsoft.com/office/powerpoint/2010/main" val="19411241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err="1"/>
              <a:t>Workflow</a:t>
            </a:r>
            <a:r>
              <a:rPr lang="es-ES" dirty="0"/>
              <a:t> Matlab</a:t>
            </a:r>
          </a:p>
        </p:txBody>
      </p:sp>
      <p:sp>
        <p:nvSpPr>
          <p:cNvPr id="3" name="Marcador de contenido 2">
            <a:extLst>
              <a:ext uri="{FF2B5EF4-FFF2-40B4-BE49-F238E27FC236}">
                <a16:creationId xmlns:a16="http://schemas.microsoft.com/office/drawing/2014/main" id="{F45A4E5D-25D8-981D-FAA3-C66AA44BE461}"/>
              </a:ext>
            </a:extLst>
          </p:cNvPr>
          <p:cNvSpPr>
            <a:spLocks noGrp="1"/>
          </p:cNvSpPr>
          <p:nvPr>
            <p:ph idx="1"/>
          </p:nvPr>
        </p:nvSpPr>
        <p:spPr/>
        <p:txBody>
          <a:bodyPr/>
          <a:lstStyle/>
          <a:p>
            <a:pPr>
              <a:lnSpc>
                <a:spcPct val="150000"/>
              </a:lnSpc>
            </a:pPr>
            <a:r>
              <a:rPr lang="es-ES" dirty="0" err="1"/>
              <a:t>Main.m</a:t>
            </a:r>
            <a:r>
              <a:rPr lang="es-ES" dirty="0"/>
              <a:t>:</a:t>
            </a:r>
          </a:p>
          <a:p>
            <a:pPr lvl="1">
              <a:lnSpc>
                <a:spcPct val="150000"/>
              </a:lnSpc>
            </a:pPr>
            <a:r>
              <a:rPr lang="es-ES" dirty="0"/>
              <a:t>Run hawc2mb.exe and .</a:t>
            </a:r>
            <a:r>
              <a:rPr lang="es-ES" dirty="0" err="1"/>
              <a:t>htc</a:t>
            </a:r>
            <a:r>
              <a:rPr lang="es-ES" dirty="0"/>
              <a:t> file</a:t>
            </a:r>
          </a:p>
          <a:p>
            <a:pPr lvl="1">
              <a:lnSpc>
                <a:spcPct val="150000"/>
              </a:lnSpc>
            </a:pPr>
            <a:r>
              <a:rPr lang="es-ES" dirty="0" err="1"/>
              <a:t>Call</a:t>
            </a:r>
            <a:r>
              <a:rPr lang="es-ES" dirty="0"/>
              <a:t> HAWC2matlabScript.m</a:t>
            </a:r>
          </a:p>
          <a:p>
            <a:pPr lvl="2">
              <a:lnSpc>
                <a:spcPct val="150000"/>
              </a:lnSpc>
            </a:pPr>
            <a:r>
              <a:rPr lang="es-ES" dirty="0" err="1"/>
              <a:t>Convert</a:t>
            </a:r>
            <a:r>
              <a:rPr lang="es-ES" dirty="0"/>
              <a:t> data </a:t>
            </a:r>
            <a:r>
              <a:rPr lang="es-ES" dirty="0" err="1"/>
              <a:t>from</a:t>
            </a:r>
            <a:r>
              <a:rPr lang="es-ES" dirty="0"/>
              <a:t> HAWC2 </a:t>
            </a:r>
            <a:r>
              <a:rPr lang="es-ES" dirty="0" err="1"/>
              <a:t>to</a:t>
            </a:r>
            <a:r>
              <a:rPr lang="es-ES" dirty="0"/>
              <a:t> Matlab </a:t>
            </a:r>
            <a:r>
              <a:rPr lang="es-ES" dirty="0" err="1"/>
              <a:t>through</a:t>
            </a:r>
            <a:r>
              <a:rPr lang="es-ES" dirty="0"/>
              <a:t> </a:t>
            </a:r>
            <a:r>
              <a:rPr lang="es-ES" dirty="0" err="1"/>
              <a:t>strings</a:t>
            </a:r>
            <a:r>
              <a:rPr lang="es-ES" dirty="0"/>
              <a:t>/</a:t>
            </a:r>
            <a:r>
              <a:rPr lang="es-ES" dirty="0" err="1"/>
              <a:t>arrays</a:t>
            </a:r>
            <a:endParaRPr lang="es-ES" dirty="0"/>
          </a:p>
          <a:p>
            <a:pPr lvl="2">
              <a:lnSpc>
                <a:spcPct val="150000"/>
              </a:lnSpc>
            </a:pPr>
            <a:endParaRPr lang="es-ES" dirty="0"/>
          </a:p>
          <a:p>
            <a:pPr>
              <a:lnSpc>
                <a:spcPct val="150000"/>
              </a:lnSpc>
            </a:pPr>
            <a:r>
              <a:rPr lang="es-ES" dirty="0"/>
              <a:t>ReadHawc2.m </a:t>
            </a:r>
            <a:r>
              <a:rPr lang="es-ES" dirty="0" err="1"/>
              <a:t>function</a:t>
            </a:r>
            <a:r>
              <a:rPr lang="es-ES" dirty="0"/>
              <a:t>? </a:t>
            </a:r>
            <a:r>
              <a:rPr lang="es-ES" dirty="0" err="1"/>
              <a:t>When</a:t>
            </a:r>
            <a:r>
              <a:rPr lang="es-ES" dirty="0"/>
              <a:t> </a:t>
            </a:r>
            <a:r>
              <a:rPr lang="es-ES" dirty="0" err="1"/>
              <a:t>to</a:t>
            </a:r>
            <a:r>
              <a:rPr lang="es-ES" dirty="0"/>
              <a:t> use </a:t>
            </a:r>
            <a:r>
              <a:rPr lang="es-ES" dirty="0" err="1"/>
              <a:t>it</a:t>
            </a:r>
            <a:r>
              <a:rPr lang="es-ES" dirty="0"/>
              <a:t>?</a:t>
            </a:r>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13</a:t>
            </a:fld>
            <a:endParaRPr lang="en-GB" dirty="0"/>
          </a:p>
        </p:txBody>
      </p:sp>
    </p:spTree>
    <p:extLst>
      <p:ext uri="{BB962C8B-B14F-4D97-AF65-F5344CB8AC3E}">
        <p14:creationId xmlns:p14="http://schemas.microsoft.com/office/powerpoint/2010/main" val="1009517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a:t>Time </a:t>
            </a:r>
            <a:r>
              <a:rPr lang="es-ES" dirty="0" err="1"/>
              <a:t>simulations</a:t>
            </a:r>
            <a:r>
              <a:rPr lang="es-ES" dirty="0"/>
              <a:t>: 600s, 1s, 0.1s</a:t>
            </a:r>
          </a:p>
        </p:txBody>
      </p:sp>
      <p:sp>
        <p:nvSpPr>
          <p:cNvPr id="3" name="Marcador de contenido 2">
            <a:extLst>
              <a:ext uri="{FF2B5EF4-FFF2-40B4-BE49-F238E27FC236}">
                <a16:creationId xmlns:a16="http://schemas.microsoft.com/office/drawing/2014/main" id="{F45A4E5D-25D8-981D-FAA3-C66AA44BE461}"/>
              </a:ext>
            </a:extLst>
          </p:cNvPr>
          <p:cNvSpPr>
            <a:spLocks noGrp="1"/>
          </p:cNvSpPr>
          <p:nvPr>
            <p:ph idx="1"/>
          </p:nvPr>
        </p:nvSpPr>
        <p:spPr/>
        <p:txBody>
          <a:bodyPr/>
          <a:lstStyle/>
          <a:p>
            <a:pPr>
              <a:lnSpc>
                <a:spcPct val="150000"/>
              </a:lnSpc>
            </a:pPr>
            <a:r>
              <a:rPr lang="es-ES" u="sng" dirty="0" err="1"/>
              <a:t>Purpose</a:t>
            </a:r>
            <a:r>
              <a:rPr lang="es-ES" u="sng" dirty="0"/>
              <a:t> 600s</a:t>
            </a:r>
            <a:r>
              <a:rPr lang="es-ES" dirty="0"/>
              <a:t>: </a:t>
            </a:r>
            <a:r>
              <a:rPr lang="es-ES" dirty="0" err="1"/>
              <a:t>Check</a:t>
            </a:r>
            <a:r>
              <a:rPr lang="es-ES" dirty="0"/>
              <a:t> </a:t>
            </a:r>
            <a:r>
              <a:rPr lang="es-ES" dirty="0" err="1"/>
              <a:t>the</a:t>
            </a:r>
            <a:r>
              <a:rPr lang="es-ES" dirty="0"/>
              <a:t> </a:t>
            </a:r>
            <a:r>
              <a:rPr lang="es-ES" dirty="0" err="1"/>
              <a:t>overall</a:t>
            </a:r>
            <a:r>
              <a:rPr lang="es-ES" dirty="0"/>
              <a:t> output </a:t>
            </a:r>
            <a:r>
              <a:rPr lang="es-ES" dirty="0" err="1"/>
              <a:t>of</a:t>
            </a:r>
            <a:r>
              <a:rPr lang="es-ES" dirty="0"/>
              <a:t> </a:t>
            </a:r>
            <a:r>
              <a:rPr lang="es-ES" dirty="0" err="1"/>
              <a:t>the</a:t>
            </a:r>
            <a:r>
              <a:rPr lang="es-ES" dirty="0"/>
              <a:t> </a:t>
            </a:r>
            <a:r>
              <a:rPr lang="es-ES" dirty="0" err="1"/>
              <a:t>whole</a:t>
            </a:r>
            <a:r>
              <a:rPr lang="es-ES" dirty="0"/>
              <a:t> </a:t>
            </a:r>
            <a:r>
              <a:rPr lang="es-ES" dirty="0" err="1"/>
              <a:t>simulation</a:t>
            </a:r>
            <a:r>
              <a:rPr lang="es-ES" dirty="0"/>
              <a:t> and </a:t>
            </a:r>
            <a:r>
              <a:rPr lang="es-ES" dirty="0" err="1"/>
              <a:t>discuss</a:t>
            </a:r>
            <a:r>
              <a:rPr lang="es-ES" dirty="0"/>
              <a:t> </a:t>
            </a:r>
            <a:r>
              <a:rPr lang="es-ES" dirty="0" err="1"/>
              <a:t>the</a:t>
            </a:r>
            <a:r>
              <a:rPr lang="es-ES" dirty="0"/>
              <a:t> </a:t>
            </a:r>
            <a:r>
              <a:rPr lang="es-ES" dirty="0" err="1"/>
              <a:t>results</a:t>
            </a:r>
            <a:r>
              <a:rPr lang="es-ES" dirty="0"/>
              <a:t> </a:t>
            </a:r>
            <a:r>
              <a:rPr lang="es-ES" dirty="0" err="1"/>
              <a:t>obtained</a:t>
            </a:r>
            <a:endParaRPr lang="es-ES" dirty="0"/>
          </a:p>
          <a:p>
            <a:pPr lvl="1">
              <a:lnSpc>
                <a:spcPct val="150000"/>
              </a:lnSpc>
            </a:pPr>
            <a:r>
              <a:rPr lang="es-ES" dirty="0"/>
              <a:t>.</a:t>
            </a:r>
            <a:r>
              <a:rPr lang="es-ES" dirty="0" err="1"/>
              <a:t>sel</a:t>
            </a:r>
            <a:r>
              <a:rPr lang="es-ES" dirty="0"/>
              <a:t> &amp; .res files </a:t>
            </a:r>
            <a:r>
              <a:rPr lang="es-ES" dirty="0" err="1"/>
              <a:t>obtained</a:t>
            </a:r>
            <a:r>
              <a:rPr lang="es-ES" dirty="0"/>
              <a:t> aprox. in 1-2 h</a:t>
            </a:r>
          </a:p>
          <a:p>
            <a:pPr lvl="1">
              <a:lnSpc>
                <a:spcPct val="150000"/>
              </a:lnSpc>
            </a:pPr>
            <a:r>
              <a:rPr lang="es-ES" dirty="0"/>
              <a:t>Matlab </a:t>
            </a:r>
            <a:r>
              <a:rPr lang="es-ES" dirty="0" err="1"/>
              <a:t>code</a:t>
            </a:r>
            <a:r>
              <a:rPr lang="es-ES" dirty="0"/>
              <a:t> </a:t>
            </a:r>
            <a:r>
              <a:rPr lang="es-ES" dirty="0" err="1"/>
              <a:t>never</a:t>
            </a:r>
            <a:r>
              <a:rPr lang="es-ES" dirty="0"/>
              <a:t> </a:t>
            </a:r>
            <a:r>
              <a:rPr lang="es-ES" dirty="0" err="1"/>
              <a:t>ends</a:t>
            </a:r>
            <a:r>
              <a:rPr lang="es-ES" dirty="0"/>
              <a:t> – </a:t>
            </a:r>
            <a:r>
              <a:rPr lang="es-ES" dirty="0" err="1"/>
              <a:t>stuck</a:t>
            </a:r>
            <a:r>
              <a:rPr lang="es-ES" dirty="0"/>
              <a:t> in </a:t>
            </a:r>
            <a:r>
              <a:rPr lang="es-ES" dirty="0" err="1"/>
              <a:t>while</a:t>
            </a:r>
            <a:r>
              <a:rPr lang="es-ES" dirty="0"/>
              <a:t> </a:t>
            </a:r>
            <a:r>
              <a:rPr lang="es-ES" dirty="0" err="1"/>
              <a:t>loop</a:t>
            </a:r>
            <a:r>
              <a:rPr lang="es-ES" dirty="0"/>
              <a:t>?</a:t>
            </a:r>
          </a:p>
          <a:p>
            <a:pPr>
              <a:lnSpc>
                <a:spcPct val="150000"/>
              </a:lnSpc>
            </a:pPr>
            <a:r>
              <a:rPr lang="es-ES" u="sng" dirty="0" err="1"/>
              <a:t>Purpose</a:t>
            </a:r>
            <a:r>
              <a:rPr lang="es-ES" u="sng" dirty="0"/>
              <a:t> 1s</a:t>
            </a:r>
            <a:r>
              <a:rPr lang="es-ES" dirty="0"/>
              <a:t>: </a:t>
            </a:r>
            <a:r>
              <a:rPr lang="es-ES" dirty="0" err="1"/>
              <a:t>Relatively</a:t>
            </a:r>
            <a:r>
              <a:rPr lang="es-ES" dirty="0"/>
              <a:t> </a:t>
            </a:r>
            <a:r>
              <a:rPr lang="es-ES" dirty="0" err="1"/>
              <a:t>quick</a:t>
            </a:r>
            <a:r>
              <a:rPr lang="es-ES" dirty="0"/>
              <a:t> </a:t>
            </a:r>
            <a:r>
              <a:rPr lang="es-ES" dirty="0" err="1"/>
              <a:t>check</a:t>
            </a:r>
            <a:r>
              <a:rPr lang="es-ES" dirty="0"/>
              <a:t> </a:t>
            </a:r>
            <a:r>
              <a:rPr lang="es-ES" dirty="0" err="1"/>
              <a:t>to</a:t>
            </a:r>
            <a:r>
              <a:rPr lang="es-ES" dirty="0"/>
              <a:t> </a:t>
            </a:r>
            <a:r>
              <a:rPr lang="es-ES" dirty="0" err="1"/>
              <a:t>see</a:t>
            </a:r>
            <a:r>
              <a:rPr lang="es-ES" dirty="0"/>
              <a:t> </a:t>
            </a:r>
            <a:r>
              <a:rPr lang="es-ES" dirty="0" err="1"/>
              <a:t>if</a:t>
            </a:r>
            <a:r>
              <a:rPr lang="es-ES" dirty="0"/>
              <a:t> </a:t>
            </a:r>
            <a:r>
              <a:rPr lang="es-ES" dirty="0" err="1"/>
              <a:t>everything</a:t>
            </a:r>
            <a:r>
              <a:rPr lang="es-ES" dirty="0"/>
              <a:t> </a:t>
            </a:r>
            <a:r>
              <a:rPr lang="es-ES" dirty="0" err="1"/>
              <a:t>works</a:t>
            </a:r>
            <a:r>
              <a:rPr lang="es-ES" dirty="0"/>
              <a:t> as </a:t>
            </a:r>
            <a:r>
              <a:rPr lang="es-ES" dirty="0" err="1"/>
              <a:t>it</a:t>
            </a:r>
            <a:r>
              <a:rPr lang="es-ES" dirty="0"/>
              <a:t> </a:t>
            </a:r>
            <a:r>
              <a:rPr lang="es-ES" dirty="0" err="1"/>
              <a:t>should</a:t>
            </a:r>
            <a:endParaRPr lang="es-ES" dirty="0"/>
          </a:p>
          <a:p>
            <a:pPr lvl="1">
              <a:lnSpc>
                <a:spcPct val="150000"/>
              </a:lnSpc>
            </a:pPr>
            <a:r>
              <a:rPr lang="es-ES" dirty="0"/>
              <a:t>-</a:t>
            </a:r>
            <a:r>
              <a:rPr lang="es-ES" dirty="0" err="1"/>
              <a:t>sel</a:t>
            </a:r>
            <a:r>
              <a:rPr lang="es-ES" dirty="0"/>
              <a:t> &amp; .res files </a:t>
            </a:r>
            <a:r>
              <a:rPr lang="es-ES" dirty="0" err="1"/>
              <a:t>obtained</a:t>
            </a:r>
            <a:r>
              <a:rPr lang="es-ES" dirty="0"/>
              <a:t> aprox. in 15 min</a:t>
            </a:r>
          </a:p>
          <a:p>
            <a:pPr lvl="1">
              <a:lnSpc>
                <a:spcPct val="150000"/>
              </a:lnSpc>
            </a:pPr>
            <a:r>
              <a:rPr lang="es-ES" dirty="0"/>
              <a:t>Matlab </a:t>
            </a:r>
            <a:r>
              <a:rPr lang="es-ES" dirty="0" err="1"/>
              <a:t>code</a:t>
            </a:r>
            <a:r>
              <a:rPr lang="es-ES" dirty="0"/>
              <a:t> </a:t>
            </a:r>
            <a:r>
              <a:rPr lang="es-ES" dirty="0" err="1"/>
              <a:t>never</a:t>
            </a:r>
            <a:r>
              <a:rPr lang="es-ES" dirty="0"/>
              <a:t> </a:t>
            </a:r>
            <a:r>
              <a:rPr lang="es-ES" dirty="0" err="1"/>
              <a:t>ends</a:t>
            </a:r>
            <a:endParaRPr lang="es-ES" dirty="0"/>
          </a:p>
          <a:p>
            <a:pPr>
              <a:lnSpc>
                <a:spcPct val="150000"/>
              </a:lnSpc>
            </a:pPr>
            <a:r>
              <a:rPr lang="es-ES" u="sng" dirty="0" err="1"/>
              <a:t>Purpose</a:t>
            </a:r>
            <a:r>
              <a:rPr lang="es-ES" u="sng" dirty="0"/>
              <a:t> 0.1s</a:t>
            </a:r>
            <a:r>
              <a:rPr lang="es-ES" dirty="0"/>
              <a:t>: </a:t>
            </a:r>
            <a:r>
              <a:rPr lang="es-ES" dirty="0" err="1"/>
              <a:t>Debug</a:t>
            </a:r>
            <a:r>
              <a:rPr lang="es-ES" dirty="0"/>
              <a:t> </a:t>
            </a:r>
            <a:r>
              <a:rPr lang="es-ES" dirty="0" err="1"/>
              <a:t>code</a:t>
            </a:r>
            <a:r>
              <a:rPr lang="es-ES" dirty="0"/>
              <a:t> </a:t>
            </a:r>
            <a:r>
              <a:rPr lang="es-ES" dirty="0" err="1"/>
              <a:t>to</a:t>
            </a:r>
            <a:r>
              <a:rPr lang="es-ES" dirty="0"/>
              <a:t> look </a:t>
            </a:r>
            <a:r>
              <a:rPr lang="es-ES" dirty="0" err="1"/>
              <a:t>for</a:t>
            </a:r>
            <a:r>
              <a:rPr lang="es-ES" dirty="0"/>
              <a:t> </a:t>
            </a:r>
            <a:r>
              <a:rPr lang="es-ES" dirty="0" err="1"/>
              <a:t>the</a:t>
            </a:r>
            <a:r>
              <a:rPr lang="es-ES" dirty="0"/>
              <a:t> </a:t>
            </a:r>
            <a:r>
              <a:rPr lang="es-ES" dirty="0" err="1"/>
              <a:t>errors</a:t>
            </a:r>
            <a:endParaRPr lang="es-ES" dirty="0"/>
          </a:p>
          <a:p>
            <a:pPr lvl="1">
              <a:lnSpc>
                <a:spcPct val="150000"/>
              </a:lnSpc>
            </a:pPr>
            <a:r>
              <a:rPr lang="es-ES" dirty="0"/>
              <a:t>-</a:t>
            </a:r>
            <a:r>
              <a:rPr lang="es-ES" dirty="0" err="1"/>
              <a:t>sel</a:t>
            </a:r>
            <a:r>
              <a:rPr lang="es-ES" dirty="0"/>
              <a:t> &amp; .res files </a:t>
            </a:r>
            <a:r>
              <a:rPr lang="es-ES" dirty="0" err="1"/>
              <a:t>obtained</a:t>
            </a:r>
            <a:r>
              <a:rPr lang="es-ES" dirty="0"/>
              <a:t> </a:t>
            </a:r>
            <a:r>
              <a:rPr lang="es-ES" dirty="0" err="1"/>
              <a:t>instantaneously</a:t>
            </a:r>
            <a:endParaRPr lang="es-ES" dirty="0"/>
          </a:p>
          <a:p>
            <a:pPr lvl="1">
              <a:lnSpc>
                <a:spcPct val="150000"/>
              </a:lnSpc>
            </a:pPr>
            <a:r>
              <a:rPr lang="es-ES" dirty="0"/>
              <a:t>Matlab </a:t>
            </a:r>
            <a:r>
              <a:rPr lang="es-ES" dirty="0" err="1"/>
              <a:t>code</a:t>
            </a:r>
            <a:r>
              <a:rPr lang="es-ES" dirty="0"/>
              <a:t> </a:t>
            </a:r>
            <a:r>
              <a:rPr lang="es-ES" dirty="0" err="1"/>
              <a:t>never</a:t>
            </a:r>
            <a:r>
              <a:rPr lang="es-ES" dirty="0"/>
              <a:t> </a:t>
            </a:r>
            <a:r>
              <a:rPr lang="es-ES" dirty="0" err="1"/>
              <a:t>ends</a:t>
            </a:r>
            <a:r>
              <a:rPr lang="es-ES" dirty="0"/>
              <a:t> – </a:t>
            </a:r>
            <a:r>
              <a:rPr lang="es-ES" dirty="0" err="1"/>
              <a:t>it</a:t>
            </a:r>
            <a:r>
              <a:rPr lang="es-ES" dirty="0"/>
              <a:t> </a:t>
            </a:r>
            <a:r>
              <a:rPr lang="es-ES" dirty="0" err="1"/>
              <a:t>gets</a:t>
            </a:r>
            <a:r>
              <a:rPr lang="es-ES" dirty="0"/>
              <a:t> </a:t>
            </a:r>
            <a:r>
              <a:rPr lang="es-ES" dirty="0" err="1"/>
              <a:t>stuck</a:t>
            </a:r>
            <a:r>
              <a:rPr lang="es-ES" dirty="0"/>
              <a:t> in </a:t>
            </a:r>
            <a:r>
              <a:rPr lang="es-ES" dirty="0" err="1"/>
              <a:t>while</a:t>
            </a:r>
            <a:r>
              <a:rPr lang="es-ES" dirty="0"/>
              <a:t> </a:t>
            </a:r>
            <a:r>
              <a:rPr lang="es-ES" dirty="0" err="1"/>
              <a:t>loop</a:t>
            </a:r>
            <a:endParaRPr lang="es-ES" dirty="0"/>
          </a:p>
          <a:p>
            <a:pPr lvl="1">
              <a:lnSpc>
                <a:spcPct val="150000"/>
              </a:lnSpc>
            </a:pPr>
            <a:endParaRPr lang="es-ES" dirty="0"/>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14</a:t>
            </a:fld>
            <a:endParaRPr lang="en-GB" dirty="0"/>
          </a:p>
        </p:txBody>
      </p:sp>
    </p:spTree>
    <p:extLst>
      <p:ext uri="{BB962C8B-B14F-4D97-AF65-F5344CB8AC3E}">
        <p14:creationId xmlns:p14="http://schemas.microsoft.com/office/powerpoint/2010/main" val="24815934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a:xfrm>
            <a:off x="2238029" y="2330006"/>
            <a:ext cx="7714354" cy="2197988"/>
          </a:xfrm>
        </p:spPr>
        <p:txBody>
          <a:bodyPr/>
          <a:lstStyle/>
          <a:p>
            <a:pPr algn="ctr"/>
            <a:r>
              <a:rPr lang="en-GB" dirty="0"/>
              <a:t>Outcome of the meeting</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15</a:t>
            </a:fld>
            <a:endParaRPr lang="en-GB" dirty="0"/>
          </a:p>
        </p:txBody>
      </p:sp>
    </p:spTree>
    <p:custDataLst>
      <p:custData r:id="rId1"/>
      <p:custData r:id="rId2"/>
    </p:custDataLst>
    <p:extLst>
      <p:ext uri="{BB962C8B-B14F-4D97-AF65-F5344CB8AC3E}">
        <p14:creationId xmlns:p14="http://schemas.microsoft.com/office/powerpoint/2010/main" val="27530878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err="1"/>
              <a:t>Outcome</a:t>
            </a:r>
            <a:r>
              <a:rPr lang="es-ES" dirty="0"/>
              <a:t> </a:t>
            </a:r>
            <a:r>
              <a:rPr lang="es-ES" dirty="0" err="1"/>
              <a:t>of</a:t>
            </a:r>
            <a:r>
              <a:rPr lang="es-ES" dirty="0"/>
              <a:t> </a:t>
            </a:r>
            <a:r>
              <a:rPr lang="es-ES" dirty="0" err="1"/>
              <a:t>the</a:t>
            </a:r>
            <a:r>
              <a:rPr lang="es-ES" dirty="0"/>
              <a:t> meeting</a:t>
            </a:r>
          </a:p>
        </p:txBody>
      </p:sp>
      <p:sp>
        <p:nvSpPr>
          <p:cNvPr id="3" name="Marcador de contenido 2">
            <a:extLst>
              <a:ext uri="{FF2B5EF4-FFF2-40B4-BE49-F238E27FC236}">
                <a16:creationId xmlns:a16="http://schemas.microsoft.com/office/drawing/2014/main" id="{F45A4E5D-25D8-981D-FAA3-C66AA44BE461}"/>
              </a:ext>
            </a:extLst>
          </p:cNvPr>
          <p:cNvSpPr>
            <a:spLocks noGrp="1"/>
          </p:cNvSpPr>
          <p:nvPr>
            <p:ph idx="1"/>
          </p:nvPr>
        </p:nvSpPr>
        <p:spPr/>
        <p:txBody>
          <a:bodyPr/>
          <a:lstStyle/>
          <a:p>
            <a:r>
              <a:rPr lang="es-ES" dirty="0" err="1"/>
              <a:t>Discussion</a:t>
            </a:r>
            <a:r>
              <a:rPr lang="es-ES" dirty="0"/>
              <a:t> </a:t>
            </a:r>
            <a:r>
              <a:rPr lang="es-ES" dirty="0" err="1"/>
              <a:t>of</a:t>
            </a:r>
            <a:r>
              <a:rPr lang="es-ES" dirty="0"/>
              <a:t> </a:t>
            </a:r>
            <a:r>
              <a:rPr lang="es-ES" dirty="0" err="1"/>
              <a:t>understood</a:t>
            </a:r>
            <a:r>
              <a:rPr lang="es-ES" dirty="0"/>
              <a:t> </a:t>
            </a:r>
            <a:r>
              <a:rPr lang="es-ES" dirty="0" err="1"/>
              <a:t>concepts</a:t>
            </a:r>
            <a:r>
              <a:rPr lang="es-ES" dirty="0"/>
              <a:t> and </a:t>
            </a:r>
            <a:r>
              <a:rPr lang="es-ES" dirty="0" err="1"/>
              <a:t>results</a:t>
            </a:r>
            <a:r>
              <a:rPr lang="es-ES" dirty="0"/>
              <a:t> </a:t>
            </a:r>
            <a:r>
              <a:rPr lang="es-ES" dirty="0" err="1"/>
              <a:t>obtained</a:t>
            </a:r>
            <a:endParaRPr lang="es-ES" dirty="0"/>
          </a:p>
          <a:p>
            <a:endParaRPr lang="es-ES" dirty="0"/>
          </a:p>
          <a:p>
            <a:r>
              <a:rPr lang="es-ES" dirty="0" err="1"/>
              <a:t>Discussion</a:t>
            </a:r>
            <a:r>
              <a:rPr lang="es-ES" dirty="0"/>
              <a:t> </a:t>
            </a:r>
            <a:r>
              <a:rPr lang="es-ES" dirty="0" err="1"/>
              <a:t>of</a:t>
            </a:r>
            <a:r>
              <a:rPr lang="es-ES" dirty="0"/>
              <a:t> </a:t>
            </a:r>
            <a:r>
              <a:rPr lang="es-ES" dirty="0" err="1"/>
              <a:t>the</a:t>
            </a:r>
            <a:r>
              <a:rPr lang="es-ES" dirty="0"/>
              <a:t> general </a:t>
            </a:r>
            <a:r>
              <a:rPr lang="es-ES" dirty="0" err="1"/>
              <a:t>context</a:t>
            </a:r>
            <a:r>
              <a:rPr lang="es-ES" dirty="0"/>
              <a:t> </a:t>
            </a:r>
            <a:r>
              <a:rPr lang="es-ES" dirty="0" err="1"/>
              <a:t>of</a:t>
            </a:r>
            <a:r>
              <a:rPr lang="es-ES" dirty="0"/>
              <a:t> </a:t>
            </a:r>
            <a:r>
              <a:rPr lang="es-ES" dirty="0" err="1"/>
              <a:t>the</a:t>
            </a:r>
            <a:r>
              <a:rPr lang="es-ES" dirty="0"/>
              <a:t> </a:t>
            </a:r>
            <a:r>
              <a:rPr lang="es-ES" dirty="0" err="1"/>
              <a:t>problem</a:t>
            </a:r>
            <a:endParaRPr lang="es-ES" dirty="0"/>
          </a:p>
          <a:p>
            <a:pPr lvl="1">
              <a:lnSpc>
                <a:spcPct val="150000"/>
              </a:lnSpc>
            </a:pPr>
            <a:r>
              <a:rPr lang="es-ES" dirty="0" err="1"/>
              <a:t>Why</a:t>
            </a:r>
            <a:r>
              <a:rPr lang="es-ES" dirty="0"/>
              <a:t> </a:t>
            </a:r>
            <a:r>
              <a:rPr lang="es-ES" dirty="0" err="1"/>
              <a:t>doing</a:t>
            </a:r>
            <a:r>
              <a:rPr lang="es-ES" dirty="0"/>
              <a:t> </a:t>
            </a:r>
            <a:r>
              <a:rPr lang="es-ES" dirty="0" err="1"/>
              <a:t>this</a:t>
            </a:r>
            <a:r>
              <a:rPr lang="es-ES" dirty="0"/>
              <a:t> </a:t>
            </a:r>
            <a:r>
              <a:rPr lang="es-ES" dirty="0" err="1"/>
              <a:t>approach</a:t>
            </a:r>
            <a:r>
              <a:rPr lang="es-ES" dirty="0"/>
              <a:t>?</a:t>
            </a:r>
          </a:p>
          <a:p>
            <a:pPr lvl="1">
              <a:lnSpc>
                <a:spcPct val="150000"/>
              </a:lnSpc>
            </a:pPr>
            <a:r>
              <a:rPr lang="es-ES" dirty="0" err="1"/>
              <a:t>Advantages</a:t>
            </a:r>
            <a:r>
              <a:rPr lang="es-ES" dirty="0"/>
              <a:t> </a:t>
            </a:r>
            <a:r>
              <a:rPr lang="es-ES" dirty="0" err="1"/>
              <a:t>of</a:t>
            </a:r>
            <a:r>
              <a:rPr lang="es-ES" dirty="0"/>
              <a:t> </a:t>
            </a:r>
            <a:r>
              <a:rPr lang="es-ES" dirty="0" err="1"/>
              <a:t>using</a:t>
            </a:r>
            <a:r>
              <a:rPr lang="es-ES" dirty="0"/>
              <a:t> </a:t>
            </a:r>
            <a:r>
              <a:rPr lang="es-ES" dirty="0" err="1"/>
              <a:t>this</a:t>
            </a:r>
            <a:r>
              <a:rPr lang="es-ES" dirty="0"/>
              <a:t> </a:t>
            </a:r>
            <a:r>
              <a:rPr lang="es-ES" dirty="0" err="1"/>
              <a:t>approach</a:t>
            </a:r>
            <a:r>
              <a:rPr lang="es-ES" dirty="0"/>
              <a:t> </a:t>
            </a:r>
            <a:r>
              <a:rPr lang="es-ES" dirty="0" err="1"/>
              <a:t>for</a:t>
            </a:r>
            <a:r>
              <a:rPr lang="es-ES" dirty="0"/>
              <a:t> real </a:t>
            </a:r>
            <a:r>
              <a:rPr lang="es-ES" dirty="0" err="1"/>
              <a:t>life</a:t>
            </a:r>
            <a:r>
              <a:rPr lang="es-ES" dirty="0"/>
              <a:t> </a:t>
            </a:r>
            <a:r>
              <a:rPr lang="es-ES" dirty="0" err="1"/>
              <a:t>wind</a:t>
            </a:r>
            <a:r>
              <a:rPr lang="es-ES" dirty="0"/>
              <a:t> turbines vs. </a:t>
            </a:r>
            <a:r>
              <a:rPr lang="es-ES" dirty="0" err="1"/>
              <a:t>other</a:t>
            </a:r>
            <a:r>
              <a:rPr lang="es-ES" dirty="0"/>
              <a:t> </a:t>
            </a:r>
            <a:r>
              <a:rPr lang="es-ES" dirty="0" err="1"/>
              <a:t>current</a:t>
            </a:r>
            <a:r>
              <a:rPr lang="es-ES" dirty="0"/>
              <a:t> </a:t>
            </a:r>
            <a:r>
              <a:rPr lang="es-ES" dirty="0" err="1"/>
              <a:t>approaches</a:t>
            </a:r>
            <a:endParaRPr lang="es-ES" dirty="0"/>
          </a:p>
          <a:p>
            <a:endParaRPr lang="es-ES" dirty="0"/>
          </a:p>
          <a:p>
            <a:r>
              <a:rPr lang="es-ES" dirty="0" err="1"/>
              <a:t>Other</a:t>
            </a:r>
            <a:r>
              <a:rPr lang="es-ES" dirty="0"/>
              <a:t> </a:t>
            </a:r>
            <a:r>
              <a:rPr lang="es-ES" dirty="0" err="1"/>
              <a:t>topics</a:t>
            </a:r>
            <a:endParaRPr lang="es-ES" dirty="0"/>
          </a:p>
          <a:p>
            <a:pPr lvl="1"/>
            <a:r>
              <a:rPr lang="es-ES" dirty="0" err="1"/>
              <a:t>Discussion</a:t>
            </a:r>
            <a:r>
              <a:rPr lang="es-ES" dirty="0"/>
              <a:t> </a:t>
            </a:r>
            <a:r>
              <a:rPr lang="es-ES" dirty="0" err="1"/>
              <a:t>contents</a:t>
            </a:r>
            <a:r>
              <a:rPr lang="es-ES" dirty="0"/>
              <a:t> </a:t>
            </a:r>
            <a:r>
              <a:rPr lang="es-ES" dirty="0" err="1"/>
              <a:t>problem</a:t>
            </a:r>
            <a:r>
              <a:rPr lang="es-ES" dirty="0"/>
              <a:t> </a:t>
            </a:r>
            <a:r>
              <a:rPr lang="es-ES" dirty="0" err="1"/>
              <a:t>registration</a:t>
            </a:r>
            <a:r>
              <a:rPr lang="es-ES" dirty="0"/>
              <a:t> </a:t>
            </a:r>
            <a:r>
              <a:rPr lang="es-ES" dirty="0" err="1"/>
              <a:t>document</a:t>
            </a:r>
            <a:r>
              <a:rPr lang="es-ES" dirty="0"/>
              <a:t> (</a:t>
            </a:r>
            <a:r>
              <a:rPr lang="es-ES" dirty="0" err="1"/>
              <a:t>title</a:t>
            </a:r>
            <a:r>
              <a:rPr lang="es-ES" dirty="0"/>
              <a:t>, </a:t>
            </a:r>
            <a:r>
              <a:rPr lang="es-ES" dirty="0" err="1"/>
              <a:t>explanation</a:t>
            </a:r>
            <a:r>
              <a:rPr lang="es-ES" dirty="0"/>
              <a:t>/</a:t>
            </a:r>
            <a:r>
              <a:rPr lang="es-ES" dirty="0" err="1"/>
              <a:t>content</a:t>
            </a:r>
            <a:r>
              <a:rPr lang="es-ES" dirty="0"/>
              <a:t>)</a:t>
            </a:r>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16</a:t>
            </a:fld>
            <a:endParaRPr lang="en-GB" dirty="0"/>
          </a:p>
        </p:txBody>
      </p:sp>
    </p:spTree>
    <p:extLst>
      <p:ext uri="{BB962C8B-B14F-4D97-AF65-F5344CB8AC3E}">
        <p14:creationId xmlns:p14="http://schemas.microsoft.com/office/powerpoint/2010/main" val="3990888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a:xfrm>
            <a:off x="1396684" y="2888940"/>
            <a:ext cx="9397044" cy="1080120"/>
          </a:xfrm>
        </p:spPr>
        <p:txBody>
          <a:bodyPr/>
          <a:lstStyle/>
          <a:p>
            <a:r>
              <a:rPr lang="en-GB" dirty="0"/>
              <a:t>For next meeting…</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17</a:t>
            </a:fld>
            <a:endParaRPr lang="en-GB" dirty="0"/>
          </a:p>
        </p:txBody>
      </p:sp>
    </p:spTree>
    <p:custDataLst>
      <p:custData r:id="rId1"/>
      <p:custData r:id="rId2"/>
    </p:custDataLst>
    <p:extLst>
      <p:ext uri="{BB962C8B-B14F-4D97-AF65-F5344CB8AC3E}">
        <p14:creationId xmlns:p14="http://schemas.microsoft.com/office/powerpoint/2010/main" val="34580361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err="1"/>
              <a:t>For</a:t>
            </a:r>
            <a:r>
              <a:rPr lang="es-ES" dirty="0"/>
              <a:t> </a:t>
            </a:r>
            <a:r>
              <a:rPr lang="es-ES" dirty="0" err="1"/>
              <a:t>the</a:t>
            </a:r>
            <a:r>
              <a:rPr lang="es-ES" dirty="0"/>
              <a:t> </a:t>
            </a:r>
            <a:r>
              <a:rPr lang="es-ES" dirty="0" err="1"/>
              <a:t>next</a:t>
            </a:r>
            <a:r>
              <a:rPr lang="es-ES" dirty="0"/>
              <a:t> meeting</a:t>
            </a:r>
          </a:p>
        </p:txBody>
      </p:sp>
      <p:sp>
        <p:nvSpPr>
          <p:cNvPr id="3" name="Marcador de contenido 2">
            <a:extLst>
              <a:ext uri="{FF2B5EF4-FFF2-40B4-BE49-F238E27FC236}">
                <a16:creationId xmlns:a16="http://schemas.microsoft.com/office/drawing/2014/main" id="{F45A4E5D-25D8-981D-FAA3-C66AA44BE461}"/>
              </a:ext>
            </a:extLst>
          </p:cNvPr>
          <p:cNvSpPr>
            <a:spLocks noGrp="1"/>
          </p:cNvSpPr>
          <p:nvPr>
            <p:ph idx="1"/>
          </p:nvPr>
        </p:nvSpPr>
        <p:spPr/>
        <p:txBody>
          <a:bodyPr/>
          <a:lstStyle/>
          <a:p>
            <a:pPr>
              <a:lnSpc>
                <a:spcPct val="150000"/>
              </a:lnSpc>
            </a:pPr>
            <a:r>
              <a:rPr lang="es-ES" dirty="0" err="1"/>
              <a:t>Solve</a:t>
            </a:r>
            <a:r>
              <a:rPr lang="es-ES" dirty="0"/>
              <a:t> MATLAB </a:t>
            </a:r>
            <a:r>
              <a:rPr lang="es-ES" dirty="0" err="1"/>
              <a:t>problems</a:t>
            </a:r>
            <a:r>
              <a:rPr lang="es-ES" dirty="0"/>
              <a:t>: Meeting </a:t>
            </a:r>
            <a:r>
              <a:rPr lang="es-ES" dirty="0" err="1"/>
              <a:t>with</a:t>
            </a:r>
            <a:r>
              <a:rPr lang="es-ES" dirty="0"/>
              <a:t> </a:t>
            </a:r>
            <a:r>
              <a:rPr lang="es-ES" dirty="0" err="1"/>
              <a:t>Ximi</a:t>
            </a:r>
            <a:endParaRPr lang="es-ES" dirty="0"/>
          </a:p>
          <a:p>
            <a:pPr lvl="1">
              <a:lnSpc>
                <a:spcPct val="150000"/>
              </a:lnSpc>
            </a:pPr>
            <a:r>
              <a:rPr lang="es-ES" dirty="0"/>
              <a:t>Matlab </a:t>
            </a:r>
            <a:r>
              <a:rPr lang="es-ES" dirty="0" err="1"/>
              <a:t>code</a:t>
            </a:r>
            <a:r>
              <a:rPr lang="es-ES" dirty="0"/>
              <a:t> </a:t>
            </a:r>
            <a:r>
              <a:rPr lang="es-ES" dirty="0" err="1"/>
              <a:t>never</a:t>
            </a:r>
            <a:r>
              <a:rPr lang="es-ES" dirty="0"/>
              <a:t> </a:t>
            </a:r>
            <a:r>
              <a:rPr lang="es-ES" dirty="0" err="1"/>
              <a:t>finishes</a:t>
            </a:r>
            <a:r>
              <a:rPr lang="es-ES" dirty="0"/>
              <a:t> running</a:t>
            </a:r>
          </a:p>
          <a:p>
            <a:pPr lvl="1">
              <a:lnSpc>
                <a:spcPct val="150000"/>
              </a:lnSpc>
            </a:pPr>
            <a:r>
              <a:rPr lang="es-ES" dirty="0" err="1"/>
              <a:t>Gets</a:t>
            </a:r>
            <a:r>
              <a:rPr lang="es-ES" dirty="0"/>
              <a:t> </a:t>
            </a:r>
            <a:r>
              <a:rPr lang="es-ES" dirty="0" err="1"/>
              <a:t>stuck</a:t>
            </a:r>
            <a:r>
              <a:rPr lang="es-ES" dirty="0"/>
              <a:t> in a </a:t>
            </a:r>
            <a:r>
              <a:rPr lang="es-ES" dirty="0" err="1"/>
              <a:t>while</a:t>
            </a:r>
            <a:r>
              <a:rPr lang="es-ES" dirty="0"/>
              <a:t> </a:t>
            </a:r>
            <a:r>
              <a:rPr lang="es-ES" dirty="0" err="1"/>
              <a:t>loop</a:t>
            </a:r>
            <a:r>
              <a:rPr lang="es-ES" dirty="0"/>
              <a:t> (time </a:t>
            </a:r>
            <a:r>
              <a:rPr lang="es-ES" dirty="0" err="1"/>
              <a:t>simulation</a:t>
            </a:r>
            <a:r>
              <a:rPr lang="es-ES" dirty="0"/>
              <a:t> = 0.1s)</a:t>
            </a:r>
          </a:p>
          <a:p>
            <a:pPr lvl="1">
              <a:lnSpc>
                <a:spcPct val="150000"/>
              </a:lnSpc>
            </a:pPr>
            <a:r>
              <a:rPr lang="es-ES" dirty="0" err="1"/>
              <a:t>Other</a:t>
            </a:r>
            <a:r>
              <a:rPr lang="es-ES" dirty="0"/>
              <a:t> </a:t>
            </a:r>
            <a:r>
              <a:rPr lang="es-ES" dirty="0" err="1"/>
              <a:t>errors</a:t>
            </a:r>
            <a:r>
              <a:rPr lang="es-ES" dirty="0"/>
              <a:t> (time </a:t>
            </a:r>
            <a:r>
              <a:rPr lang="es-ES" dirty="0" err="1"/>
              <a:t>simulation</a:t>
            </a:r>
            <a:r>
              <a:rPr lang="es-ES" dirty="0"/>
              <a:t> = 1s): “</a:t>
            </a:r>
            <a:r>
              <a:rPr lang="en-US" i="1" dirty="0"/>
              <a:t>An existing connection has been forcibly broken by the remote host</a:t>
            </a:r>
            <a:r>
              <a:rPr lang="es-ES" dirty="0"/>
              <a:t>”</a:t>
            </a:r>
          </a:p>
          <a:p>
            <a:pPr lvl="1">
              <a:lnSpc>
                <a:spcPct val="150000"/>
              </a:lnSpc>
            </a:pPr>
            <a:r>
              <a:rPr lang="es-ES" dirty="0"/>
              <a:t>Log file </a:t>
            </a:r>
            <a:r>
              <a:rPr lang="es-ES" dirty="0" err="1"/>
              <a:t>errors</a:t>
            </a:r>
            <a:r>
              <a:rPr lang="es-ES" dirty="0"/>
              <a:t>: </a:t>
            </a:r>
            <a:r>
              <a:rPr lang="es-ES" i="1" dirty="0"/>
              <a:t>“ </a:t>
            </a:r>
            <a:r>
              <a:rPr lang="en-US" i="1" dirty="0"/>
              <a:t>*** WARNING *** Symbol not found in </a:t>
            </a:r>
            <a:r>
              <a:rPr lang="en-US" i="1" dirty="0" err="1"/>
              <a:t>dll</a:t>
            </a:r>
            <a:r>
              <a:rPr lang="en-US" i="1" dirty="0"/>
              <a:t>: message”</a:t>
            </a:r>
            <a:endParaRPr lang="es-ES" i="1" dirty="0"/>
          </a:p>
          <a:p>
            <a:pPr lvl="1">
              <a:lnSpc>
                <a:spcPct val="150000"/>
              </a:lnSpc>
            </a:pPr>
            <a:endParaRPr lang="es-ES" dirty="0"/>
          </a:p>
          <a:p>
            <a:pPr>
              <a:lnSpc>
                <a:spcPct val="150000"/>
              </a:lnSpc>
            </a:pPr>
            <a:r>
              <a:rPr lang="es-ES" dirty="0"/>
              <a:t>Next meeting?</a:t>
            </a:r>
          </a:p>
          <a:p>
            <a:pPr lvl="1"/>
            <a:endParaRPr lang="es-ES" dirty="0"/>
          </a:p>
          <a:p>
            <a:pPr lvl="1"/>
            <a:endParaRPr lang="es-ES" dirty="0"/>
          </a:p>
          <a:p>
            <a:pPr lvl="1"/>
            <a:endParaRPr lang="es-ES" dirty="0"/>
          </a:p>
          <a:p>
            <a:pPr lvl="1"/>
            <a:endParaRPr lang="es-ES" dirty="0"/>
          </a:p>
          <a:p>
            <a:pPr lvl="2"/>
            <a:endParaRPr lang="es-ES" dirty="0"/>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18</a:t>
            </a:fld>
            <a:endParaRPr lang="en-GB" dirty="0"/>
          </a:p>
        </p:txBody>
      </p:sp>
    </p:spTree>
    <p:extLst>
      <p:ext uri="{BB962C8B-B14F-4D97-AF65-F5344CB8AC3E}">
        <p14:creationId xmlns:p14="http://schemas.microsoft.com/office/powerpoint/2010/main" val="801647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p:txBody>
          <a:bodyPr/>
          <a:lstStyle/>
          <a:p>
            <a:r>
              <a:rPr lang="en-GB" sz="6000" dirty="0"/>
              <a:t>Evolution of blade cracks with wind turbine simulation tools</a:t>
            </a:r>
          </a:p>
        </p:txBody>
      </p:sp>
      <p:sp>
        <p:nvSpPr>
          <p:cNvPr id="5" name="Subtitle 4">
            <a:extLst>
              <a:ext uri="{FF2B5EF4-FFF2-40B4-BE49-F238E27FC236}">
                <a16:creationId xmlns:a16="http://schemas.microsoft.com/office/drawing/2014/main" id="{88CE6942-A17C-4247-86C6-41FACF7E90AC}"/>
              </a:ext>
            </a:extLst>
          </p:cNvPr>
          <p:cNvSpPr>
            <a:spLocks noGrp="1"/>
          </p:cNvSpPr>
          <p:nvPr>
            <p:ph type="subTitle" idx="1"/>
          </p:nvPr>
        </p:nvSpPr>
        <p:spPr/>
        <p:txBody>
          <a:bodyPr/>
          <a:lstStyle/>
          <a:p>
            <a:r>
              <a:rPr lang="en-GB" dirty="0"/>
              <a:t>Maria Luz Castilla Mena (s212601@dtu.dk)</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2</a:t>
            </a:fld>
            <a:endParaRPr lang="en-GB" dirty="0"/>
          </a:p>
        </p:txBody>
      </p:sp>
    </p:spTree>
    <p:custDataLst>
      <p:custData r:id="rId1"/>
      <p:custData r:id="rId2"/>
    </p:custDataLst>
    <p:extLst>
      <p:ext uri="{BB962C8B-B14F-4D97-AF65-F5344CB8AC3E}">
        <p14:creationId xmlns:p14="http://schemas.microsoft.com/office/powerpoint/2010/main" val="2320714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AB9D89-4678-4B3C-8679-3E429EFBB2DD}"/>
              </a:ext>
            </a:extLst>
          </p:cNvPr>
          <p:cNvSpPr>
            <a:spLocks noGrp="1"/>
          </p:cNvSpPr>
          <p:nvPr>
            <p:ph type="title"/>
          </p:nvPr>
        </p:nvSpPr>
        <p:spPr/>
        <p:txBody>
          <a:bodyPr/>
          <a:lstStyle/>
          <a:p>
            <a:r>
              <a:rPr lang="en-GB" dirty="0"/>
              <a:t>INDEX</a:t>
            </a:r>
          </a:p>
        </p:txBody>
      </p:sp>
      <p:sp>
        <p:nvSpPr>
          <p:cNvPr id="6" name="Content Placeholder 5">
            <a:extLst>
              <a:ext uri="{FF2B5EF4-FFF2-40B4-BE49-F238E27FC236}">
                <a16:creationId xmlns:a16="http://schemas.microsoft.com/office/drawing/2014/main" id="{5A5890CD-8F90-4FE7-841F-F7B0C2865BA2}"/>
              </a:ext>
            </a:extLst>
          </p:cNvPr>
          <p:cNvSpPr>
            <a:spLocks noGrp="1"/>
          </p:cNvSpPr>
          <p:nvPr>
            <p:ph idx="1"/>
          </p:nvPr>
        </p:nvSpPr>
        <p:spPr/>
        <p:txBody>
          <a:bodyPr/>
          <a:lstStyle/>
          <a:p>
            <a:pPr>
              <a:lnSpc>
                <a:spcPct val="150000"/>
              </a:lnSpc>
            </a:pPr>
            <a:r>
              <a:rPr lang="en-GB" dirty="0"/>
              <a:t>Introduction to the topic</a:t>
            </a:r>
          </a:p>
          <a:p>
            <a:pPr>
              <a:lnSpc>
                <a:spcPct val="150000"/>
              </a:lnSpc>
            </a:pPr>
            <a:r>
              <a:rPr lang="en-GB" dirty="0"/>
              <a:t>Purpose of the meeting</a:t>
            </a:r>
          </a:p>
          <a:p>
            <a:pPr>
              <a:lnSpc>
                <a:spcPct val="150000"/>
              </a:lnSpc>
            </a:pPr>
            <a:r>
              <a:rPr lang="en-GB" dirty="0"/>
              <a:t>Results</a:t>
            </a:r>
          </a:p>
          <a:p>
            <a:pPr>
              <a:lnSpc>
                <a:spcPct val="150000"/>
              </a:lnSpc>
            </a:pPr>
            <a:r>
              <a:rPr lang="en-GB" dirty="0"/>
              <a:t>Outcome of the meeting</a:t>
            </a:r>
          </a:p>
          <a:p>
            <a:pPr>
              <a:lnSpc>
                <a:spcPct val="150000"/>
              </a:lnSpc>
            </a:pPr>
            <a:r>
              <a:rPr lang="en-GB" dirty="0"/>
              <a:t>For the next meeting</a:t>
            </a:r>
          </a:p>
          <a:p>
            <a:endParaRPr lang="en-GB" dirty="0"/>
          </a:p>
        </p:txBody>
      </p:sp>
      <p:sp>
        <p:nvSpPr>
          <p:cNvPr id="4" name="Slide Number Placeholder 3"/>
          <p:cNvSpPr>
            <a:spLocks noGrp="1"/>
          </p:cNvSpPr>
          <p:nvPr>
            <p:ph type="sldNum" sz="quarter" idx="11"/>
          </p:nvPr>
        </p:nvSpPr>
        <p:spPr/>
        <p:txBody>
          <a:bodyPr/>
          <a:lstStyle/>
          <a:p>
            <a:fld id="{103EA872-A674-449B-A120-B97244F8E91D}" type="slidenum">
              <a:rPr lang="en-GB" smtClean="0"/>
              <a:pPr/>
              <a:t>3</a:t>
            </a:fld>
            <a:endParaRPr lang="en-GB" dirty="0"/>
          </a:p>
        </p:txBody>
      </p:sp>
    </p:spTree>
    <p:custDataLst>
      <p:custData r:id="rId1"/>
      <p:custData r:id="rId2"/>
    </p:custDataLst>
    <p:extLst>
      <p:ext uri="{BB962C8B-B14F-4D97-AF65-F5344CB8AC3E}">
        <p14:creationId xmlns:p14="http://schemas.microsoft.com/office/powerpoint/2010/main" val="17963812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1BEA66-DDC7-6570-44EF-A5A93F747CF6}"/>
              </a:ext>
            </a:extLst>
          </p:cNvPr>
          <p:cNvSpPr>
            <a:spLocks noGrp="1"/>
          </p:cNvSpPr>
          <p:nvPr>
            <p:ph type="title"/>
          </p:nvPr>
        </p:nvSpPr>
        <p:spPr/>
        <p:txBody>
          <a:bodyPr/>
          <a:lstStyle/>
          <a:p>
            <a:r>
              <a:rPr lang="es-ES" dirty="0" err="1"/>
              <a:t>Introduction</a:t>
            </a:r>
            <a:r>
              <a:rPr lang="es-ES" dirty="0"/>
              <a:t> </a:t>
            </a:r>
            <a:r>
              <a:rPr lang="es-ES" dirty="0" err="1"/>
              <a:t>to</a:t>
            </a:r>
            <a:r>
              <a:rPr lang="es-ES" dirty="0"/>
              <a:t> </a:t>
            </a:r>
            <a:r>
              <a:rPr lang="es-ES" dirty="0" err="1"/>
              <a:t>the</a:t>
            </a:r>
            <a:r>
              <a:rPr lang="es-ES" dirty="0"/>
              <a:t> </a:t>
            </a:r>
            <a:r>
              <a:rPr lang="es-ES" dirty="0" err="1"/>
              <a:t>topic</a:t>
            </a:r>
            <a:endParaRPr lang="es-ES" dirty="0"/>
          </a:p>
        </p:txBody>
      </p:sp>
      <p:sp>
        <p:nvSpPr>
          <p:cNvPr id="3" name="Marcador de contenido 2">
            <a:extLst>
              <a:ext uri="{FF2B5EF4-FFF2-40B4-BE49-F238E27FC236}">
                <a16:creationId xmlns:a16="http://schemas.microsoft.com/office/drawing/2014/main" id="{0F7F147F-B242-CC08-8C05-E1B89AAF9CBF}"/>
              </a:ext>
            </a:extLst>
          </p:cNvPr>
          <p:cNvSpPr>
            <a:spLocks noGrp="1"/>
          </p:cNvSpPr>
          <p:nvPr>
            <p:ph idx="1"/>
          </p:nvPr>
        </p:nvSpPr>
        <p:spPr/>
        <p:txBody>
          <a:bodyPr/>
          <a:lstStyle/>
          <a:p>
            <a:endParaRPr lang="es-ES" dirty="0"/>
          </a:p>
        </p:txBody>
      </p:sp>
      <p:sp>
        <p:nvSpPr>
          <p:cNvPr id="4" name="Marcador de número de diapositiva 3">
            <a:extLst>
              <a:ext uri="{FF2B5EF4-FFF2-40B4-BE49-F238E27FC236}">
                <a16:creationId xmlns:a16="http://schemas.microsoft.com/office/drawing/2014/main" id="{E6A5A556-280E-0F4F-A159-2951F7AAFCC9}"/>
              </a:ext>
            </a:extLst>
          </p:cNvPr>
          <p:cNvSpPr>
            <a:spLocks noGrp="1"/>
          </p:cNvSpPr>
          <p:nvPr>
            <p:ph type="sldNum" sz="quarter" idx="11"/>
          </p:nvPr>
        </p:nvSpPr>
        <p:spPr/>
        <p:txBody>
          <a:bodyPr/>
          <a:lstStyle/>
          <a:p>
            <a:fld id="{103EA872-A674-449B-A120-B97244F8E91D}" type="slidenum">
              <a:rPr lang="en-GB" smtClean="0"/>
              <a:pPr/>
              <a:t>4</a:t>
            </a:fld>
            <a:endParaRPr lang="en-GB" dirty="0"/>
          </a:p>
        </p:txBody>
      </p:sp>
      <p:pic>
        <p:nvPicPr>
          <p:cNvPr id="5" name="Imagen 4">
            <a:extLst>
              <a:ext uri="{FF2B5EF4-FFF2-40B4-BE49-F238E27FC236}">
                <a16:creationId xmlns:a16="http://schemas.microsoft.com/office/drawing/2014/main" id="{FDF3E4CC-A313-2641-01AC-A234E15490C4}"/>
              </a:ext>
            </a:extLst>
          </p:cNvPr>
          <p:cNvPicPr>
            <a:picLocks noChangeAspect="1"/>
          </p:cNvPicPr>
          <p:nvPr/>
        </p:nvPicPr>
        <p:blipFill rotWithShape="1">
          <a:blip r:embed="rId3"/>
          <a:srcRect l="37168"/>
          <a:stretch/>
        </p:blipFill>
        <p:spPr>
          <a:xfrm>
            <a:off x="406574" y="1673613"/>
            <a:ext cx="5112568" cy="4578365"/>
          </a:xfrm>
          <a:prstGeom prst="rect">
            <a:avLst/>
          </a:prstGeom>
        </p:spPr>
      </p:pic>
      <p:pic>
        <p:nvPicPr>
          <p:cNvPr id="6" name="Imagen 5">
            <a:extLst>
              <a:ext uri="{FF2B5EF4-FFF2-40B4-BE49-F238E27FC236}">
                <a16:creationId xmlns:a16="http://schemas.microsoft.com/office/drawing/2014/main" id="{279C0DCA-5786-07B7-BB3D-ACB3E605A333}"/>
              </a:ext>
            </a:extLst>
          </p:cNvPr>
          <p:cNvPicPr>
            <a:picLocks noChangeAspect="1"/>
          </p:cNvPicPr>
          <p:nvPr/>
        </p:nvPicPr>
        <p:blipFill>
          <a:blip r:embed="rId4"/>
          <a:stretch>
            <a:fillRect/>
          </a:stretch>
        </p:blipFill>
        <p:spPr>
          <a:xfrm>
            <a:off x="7256158" y="2167597"/>
            <a:ext cx="3316402" cy="2701563"/>
          </a:xfrm>
          <a:prstGeom prst="rect">
            <a:avLst/>
          </a:prstGeom>
        </p:spPr>
      </p:pic>
      <p:sp>
        <p:nvSpPr>
          <p:cNvPr id="7" name="Elipse 6">
            <a:extLst>
              <a:ext uri="{FF2B5EF4-FFF2-40B4-BE49-F238E27FC236}">
                <a16:creationId xmlns:a16="http://schemas.microsoft.com/office/drawing/2014/main" id="{211AEB5F-ED2F-CDCA-5F44-7B54B1A50E7D}"/>
              </a:ext>
            </a:extLst>
          </p:cNvPr>
          <p:cNvSpPr/>
          <p:nvPr/>
        </p:nvSpPr>
        <p:spPr bwMode="auto">
          <a:xfrm>
            <a:off x="3783409" y="2785674"/>
            <a:ext cx="288032" cy="288032"/>
          </a:xfrm>
          <a:prstGeom prst="ellipse">
            <a:avLst/>
          </a:prstGeom>
          <a:noFill/>
          <a:ln w="9525" cap="flat" cmpd="sng" algn="ctr">
            <a:solidFill>
              <a:schemeClr val="accent1"/>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sp>
        <p:nvSpPr>
          <p:cNvPr id="8" name="Elipse 7">
            <a:extLst>
              <a:ext uri="{FF2B5EF4-FFF2-40B4-BE49-F238E27FC236}">
                <a16:creationId xmlns:a16="http://schemas.microsoft.com/office/drawing/2014/main" id="{F087AA3F-187E-F3EF-62F9-281176B8167A}"/>
              </a:ext>
            </a:extLst>
          </p:cNvPr>
          <p:cNvSpPr/>
          <p:nvPr/>
        </p:nvSpPr>
        <p:spPr bwMode="auto">
          <a:xfrm>
            <a:off x="6642851" y="1131167"/>
            <a:ext cx="4616772" cy="4428174"/>
          </a:xfrm>
          <a:prstGeom prst="ellipse">
            <a:avLst/>
          </a:prstGeom>
          <a:noFill/>
          <a:ln w="9525" cap="flat" cmpd="sng" algn="ctr">
            <a:solidFill>
              <a:schemeClr val="accent1"/>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cxnSp>
        <p:nvCxnSpPr>
          <p:cNvPr id="10" name="Conector recto 9">
            <a:extLst>
              <a:ext uri="{FF2B5EF4-FFF2-40B4-BE49-F238E27FC236}">
                <a16:creationId xmlns:a16="http://schemas.microsoft.com/office/drawing/2014/main" id="{3234B4B7-C4EB-6D7E-88D9-0EF422450696}"/>
              </a:ext>
            </a:extLst>
          </p:cNvPr>
          <p:cNvCxnSpPr>
            <a:cxnSpLocks/>
            <a:stCxn id="7" idx="6"/>
            <a:endCxn id="8" idx="2"/>
          </p:cNvCxnSpPr>
          <p:nvPr/>
        </p:nvCxnSpPr>
        <p:spPr bwMode="auto">
          <a:xfrm>
            <a:off x="4071441" y="2929690"/>
            <a:ext cx="2571410" cy="415564"/>
          </a:xfrm>
          <a:prstGeom prst="line">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 name="CuadroTexto 13">
            <a:extLst>
              <a:ext uri="{FF2B5EF4-FFF2-40B4-BE49-F238E27FC236}">
                <a16:creationId xmlns:a16="http://schemas.microsoft.com/office/drawing/2014/main" id="{BFCF59FA-5E3C-B6FA-9009-2EF45DF64F9A}"/>
              </a:ext>
            </a:extLst>
          </p:cNvPr>
          <p:cNvSpPr txBox="1"/>
          <p:nvPr/>
        </p:nvSpPr>
        <p:spPr>
          <a:xfrm>
            <a:off x="8086267" y="1552153"/>
            <a:ext cx="1656184" cy="307777"/>
          </a:xfrm>
          <a:prstGeom prst="rect">
            <a:avLst/>
          </a:prstGeom>
          <a:noFill/>
        </p:spPr>
        <p:txBody>
          <a:bodyPr wrap="square" lIns="0" tIns="0" rIns="0" bIns="0" rtlCol="0">
            <a:spAutoFit/>
          </a:bodyPr>
          <a:lstStyle/>
          <a:p>
            <a:pPr algn="l">
              <a:spcBef>
                <a:spcPts val="432"/>
              </a:spcBef>
            </a:pPr>
            <a:r>
              <a:rPr lang="es-ES" sz="2000" u="sng" dirty="0" err="1">
                <a:latin typeface="+mn-lt"/>
              </a:rPr>
              <a:t>Weak</a:t>
            </a:r>
            <a:r>
              <a:rPr lang="es-ES" sz="2000" u="sng" dirty="0">
                <a:latin typeface="+mn-lt"/>
              </a:rPr>
              <a:t> </a:t>
            </a:r>
            <a:r>
              <a:rPr lang="es-ES" sz="2000" u="sng" dirty="0" err="1">
                <a:latin typeface="+mn-lt"/>
              </a:rPr>
              <a:t>section</a:t>
            </a:r>
            <a:endParaRPr lang="es-ES" sz="2000" u="sng" dirty="0">
              <a:latin typeface="+mn-lt"/>
            </a:endParaRPr>
          </a:p>
        </p:txBody>
      </p:sp>
      <p:cxnSp>
        <p:nvCxnSpPr>
          <p:cNvPr id="18" name="Conector recto de flecha 17">
            <a:extLst>
              <a:ext uri="{FF2B5EF4-FFF2-40B4-BE49-F238E27FC236}">
                <a16:creationId xmlns:a16="http://schemas.microsoft.com/office/drawing/2014/main" id="{E0ED8D57-7667-F9BD-527D-029A4D70BD27}"/>
              </a:ext>
            </a:extLst>
          </p:cNvPr>
          <p:cNvCxnSpPr/>
          <p:nvPr/>
        </p:nvCxnSpPr>
        <p:spPr bwMode="auto">
          <a:xfrm>
            <a:off x="622598" y="2899792"/>
            <a:ext cx="864096" cy="0"/>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Conector recto de flecha 18">
            <a:extLst>
              <a:ext uri="{FF2B5EF4-FFF2-40B4-BE49-F238E27FC236}">
                <a16:creationId xmlns:a16="http://schemas.microsoft.com/office/drawing/2014/main" id="{D3964B13-2EDB-E02A-E464-7EA92175BE76}"/>
              </a:ext>
            </a:extLst>
          </p:cNvPr>
          <p:cNvCxnSpPr/>
          <p:nvPr/>
        </p:nvCxnSpPr>
        <p:spPr bwMode="auto">
          <a:xfrm>
            <a:off x="622598" y="3052192"/>
            <a:ext cx="864096" cy="0"/>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Conector recto de flecha 19">
            <a:extLst>
              <a:ext uri="{FF2B5EF4-FFF2-40B4-BE49-F238E27FC236}">
                <a16:creationId xmlns:a16="http://schemas.microsoft.com/office/drawing/2014/main" id="{F0942FBD-68D5-E47C-167A-CE44878BD733}"/>
              </a:ext>
            </a:extLst>
          </p:cNvPr>
          <p:cNvCxnSpPr/>
          <p:nvPr/>
        </p:nvCxnSpPr>
        <p:spPr bwMode="auto">
          <a:xfrm>
            <a:off x="622598" y="3204592"/>
            <a:ext cx="864096" cy="0"/>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Conector recto de flecha 20">
            <a:extLst>
              <a:ext uri="{FF2B5EF4-FFF2-40B4-BE49-F238E27FC236}">
                <a16:creationId xmlns:a16="http://schemas.microsoft.com/office/drawing/2014/main" id="{7458D1FC-EED7-BED8-CBBC-069C19FC0FEC}"/>
              </a:ext>
            </a:extLst>
          </p:cNvPr>
          <p:cNvCxnSpPr/>
          <p:nvPr/>
        </p:nvCxnSpPr>
        <p:spPr bwMode="auto">
          <a:xfrm>
            <a:off x="622598" y="3356992"/>
            <a:ext cx="864096" cy="0"/>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CuadroTexto 21">
            <a:extLst>
              <a:ext uri="{FF2B5EF4-FFF2-40B4-BE49-F238E27FC236}">
                <a16:creationId xmlns:a16="http://schemas.microsoft.com/office/drawing/2014/main" id="{D374F768-F3C8-B297-13AB-10545C57B257}"/>
              </a:ext>
            </a:extLst>
          </p:cNvPr>
          <p:cNvSpPr txBox="1"/>
          <p:nvPr/>
        </p:nvSpPr>
        <p:spPr>
          <a:xfrm>
            <a:off x="766614" y="2577371"/>
            <a:ext cx="288032" cy="246221"/>
          </a:xfrm>
          <a:prstGeom prst="rect">
            <a:avLst/>
          </a:prstGeom>
          <a:noFill/>
        </p:spPr>
        <p:txBody>
          <a:bodyPr wrap="square" lIns="0" tIns="0" rIns="0" bIns="0" rtlCol="0">
            <a:spAutoFit/>
          </a:bodyPr>
          <a:lstStyle/>
          <a:p>
            <a:pPr algn="l">
              <a:spcBef>
                <a:spcPts val="432"/>
              </a:spcBef>
            </a:pPr>
            <a:r>
              <a:rPr lang="es-ES" dirty="0">
                <a:latin typeface="+mn-lt"/>
              </a:rPr>
              <a:t>Vo</a:t>
            </a:r>
          </a:p>
        </p:txBody>
      </p:sp>
      <p:pic>
        <p:nvPicPr>
          <p:cNvPr id="28" name="Imagen 27">
            <a:extLst>
              <a:ext uri="{FF2B5EF4-FFF2-40B4-BE49-F238E27FC236}">
                <a16:creationId xmlns:a16="http://schemas.microsoft.com/office/drawing/2014/main" id="{7D154A99-ED49-8570-0F66-D9A9AA4FF053}"/>
              </a:ext>
            </a:extLst>
          </p:cNvPr>
          <p:cNvPicPr>
            <a:picLocks noChangeAspect="1"/>
          </p:cNvPicPr>
          <p:nvPr/>
        </p:nvPicPr>
        <p:blipFill>
          <a:blip r:embed="rId5"/>
          <a:stretch>
            <a:fillRect/>
          </a:stretch>
        </p:blipFill>
        <p:spPr>
          <a:xfrm>
            <a:off x="7865769" y="2024749"/>
            <a:ext cx="2097179" cy="3165553"/>
          </a:xfrm>
          <a:prstGeom prst="rect">
            <a:avLst/>
          </a:prstGeom>
        </p:spPr>
      </p:pic>
    </p:spTree>
    <p:extLst>
      <p:ext uri="{BB962C8B-B14F-4D97-AF65-F5344CB8AC3E}">
        <p14:creationId xmlns:p14="http://schemas.microsoft.com/office/powerpoint/2010/main" val="150057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A9C7DF-3063-C82B-9FCB-206FFE7BCA57}"/>
              </a:ext>
            </a:extLst>
          </p:cNvPr>
          <p:cNvSpPr>
            <a:spLocks noGrp="1"/>
          </p:cNvSpPr>
          <p:nvPr>
            <p:ph type="title"/>
          </p:nvPr>
        </p:nvSpPr>
        <p:spPr/>
        <p:txBody>
          <a:bodyPr/>
          <a:lstStyle/>
          <a:p>
            <a:r>
              <a:rPr lang="es-ES" dirty="0" err="1"/>
              <a:t>Problem</a:t>
            </a:r>
            <a:r>
              <a:rPr lang="es-ES" dirty="0"/>
              <a:t> </a:t>
            </a:r>
            <a:r>
              <a:rPr lang="es-ES" dirty="0" err="1"/>
              <a:t>approach</a:t>
            </a:r>
            <a:endParaRPr lang="es-ES" dirty="0"/>
          </a:p>
        </p:txBody>
      </p:sp>
      <p:sp>
        <p:nvSpPr>
          <p:cNvPr id="4" name="Marcador de número de diapositiva 3">
            <a:extLst>
              <a:ext uri="{FF2B5EF4-FFF2-40B4-BE49-F238E27FC236}">
                <a16:creationId xmlns:a16="http://schemas.microsoft.com/office/drawing/2014/main" id="{A515DCE9-64E1-F479-6147-75ED637BB457}"/>
              </a:ext>
            </a:extLst>
          </p:cNvPr>
          <p:cNvSpPr>
            <a:spLocks noGrp="1"/>
          </p:cNvSpPr>
          <p:nvPr>
            <p:ph type="sldNum" sz="quarter" idx="11"/>
          </p:nvPr>
        </p:nvSpPr>
        <p:spPr/>
        <p:txBody>
          <a:bodyPr/>
          <a:lstStyle/>
          <a:p>
            <a:fld id="{103EA872-A674-449B-A120-B97244F8E91D}" type="slidenum">
              <a:rPr lang="en-GB" smtClean="0"/>
              <a:pPr/>
              <a:t>5</a:t>
            </a:fld>
            <a:endParaRPr lang="en-GB" dirty="0"/>
          </a:p>
        </p:txBody>
      </p:sp>
      <p:grpSp>
        <p:nvGrpSpPr>
          <p:cNvPr id="35" name="Grupo 34">
            <a:extLst>
              <a:ext uri="{FF2B5EF4-FFF2-40B4-BE49-F238E27FC236}">
                <a16:creationId xmlns:a16="http://schemas.microsoft.com/office/drawing/2014/main" id="{4ABD3587-2919-36CD-A4F1-85DC803C91AA}"/>
              </a:ext>
            </a:extLst>
          </p:cNvPr>
          <p:cNvGrpSpPr/>
          <p:nvPr/>
        </p:nvGrpSpPr>
        <p:grpSpPr>
          <a:xfrm>
            <a:off x="2721746" y="2165959"/>
            <a:ext cx="6746919" cy="3626460"/>
            <a:chOff x="2804671" y="1516012"/>
            <a:chExt cx="6746919" cy="3626460"/>
          </a:xfrm>
        </p:grpSpPr>
        <p:sp>
          <p:nvSpPr>
            <p:cNvPr id="5" name="Rectángulo 4">
              <a:extLst>
                <a:ext uri="{FF2B5EF4-FFF2-40B4-BE49-F238E27FC236}">
                  <a16:creationId xmlns:a16="http://schemas.microsoft.com/office/drawing/2014/main" id="{00BCD4EF-6C31-FC6D-1A81-09621D3E1DE7}"/>
                </a:ext>
              </a:extLst>
            </p:cNvPr>
            <p:cNvSpPr/>
            <p:nvPr/>
          </p:nvSpPr>
          <p:spPr bwMode="auto">
            <a:xfrm>
              <a:off x="2804671" y="1516012"/>
              <a:ext cx="2520280" cy="1218544"/>
            </a:xfrm>
            <a:prstGeom prst="rect">
              <a:avLst/>
            </a:prstGeom>
            <a:solidFill>
              <a:schemeClr val="accent2"/>
            </a:solidFill>
            <a:ln w="9525" cap="flat" cmpd="sng" algn="ctr">
              <a:solidFill>
                <a:schemeClr val="accent2"/>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r>
                <a:rPr kumimoji="0" lang="es-ES" sz="3000" b="0" i="0" u="none" strike="noStrike" cap="none" normalizeH="0" baseline="0" dirty="0">
                  <a:ln>
                    <a:noFill/>
                  </a:ln>
                  <a:solidFill>
                    <a:srgbClr val="FFFFFF"/>
                  </a:solidFill>
                  <a:effectLst/>
                  <a:latin typeface="+mn-lt"/>
                  <a:ea typeface="ＭＳ Ｐゴシック" pitchFamily="-80" charset="-128"/>
                </a:rPr>
                <a:t>HAWC2</a:t>
              </a:r>
            </a:p>
          </p:txBody>
        </p:sp>
        <p:sp>
          <p:nvSpPr>
            <p:cNvPr id="6" name="Rectángulo 5">
              <a:extLst>
                <a:ext uri="{FF2B5EF4-FFF2-40B4-BE49-F238E27FC236}">
                  <a16:creationId xmlns:a16="http://schemas.microsoft.com/office/drawing/2014/main" id="{122A96A1-A3C6-AE6F-0C03-24BA4E4DCB28}"/>
                </a:ext>
              </a:extLst>
            </p:cNvPr>
            <p:cNvSpPr/>
            <p:nvPr/>
          </p:nvSpPr>
          <p:spPr bwMode="auto">
            <a:xfrm>
              <a:off x="7031310" y="1516012"/>
              <a:ext cx="2520280" cy="1218544"/>
            </a:xfrm>
            <a:prstGeom prst="rect">
              <a:avLst/>
            </a:prstGeom>
            <a:solidFill>
              <a:schemeClr val="accent2"/>
            </a:solidFill>
            <a:ln w="9525" cap="flat" cmpd="sng" algn="ctr">
              <a:solidFill>
                <a:schemeClr val="accent2"/>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r>
                <a:rPr kumimoji="0" lang="es-ES" sz="3000" b="0" i="0" u="none" strike="noStrike" cap="none" normalizeH="0" baseline="0" dirty="0" err="1">
                  <a:ln>
                    <a:noFill/>
                  </a:ln>
                  <a:solidFill>
                    <a:srgbClr val="FFFFFF"/>
                  </a:solidFill>
                  <a:effectLst/>
                  <a:latin typeface="+mn-lt"/>
                  <a:ea typeface="ＭＳ Ｐゴシック" pitchFamily="-80" charset="-128"/>
                </a:rPr>
                <a:t>Abaqus</a:t>
              </a:r>
              <a:endParaRPr kumimoji="0" lang="es-ES" sz="3000" b="0" i="0" u="none" strike="noStrike" cap="none" normalizeH="0" baseline="0" dirty="0">
                <a:ln>
                  <a:noFill/>
                </a:ln>
                <a:solidFill>
                  <a:srgbClr val="FFFFFF"/>
                </a:solidFill>
                <a:effectLst/>
                <a:latin typeface="+mn-lt"/>
                <a:ea typeface="ＭＳ Ｐゴシック" pitchFamily="-80" charset="-128"/>
              </a:endParaRPr>
            </a:p>
          </p:txBody>
        </p:sp>
        <p:sp>
          <p:nvSpPr>
            <p:cNvPr id="7" name="Flecha: a la izquierda y derecha 6">
              <a:extLst>
                <a:ext uri="{FF2B5EF4-FFF2-40B4-BE49-F238E27FC236}">
                  <a16:creationId xmlns:a16="http://schemas.microsoft.com/office/drawing/2014/main" id="{A60B87AF-9767-A3DF-FFFE-2078F02FE7A7}"/>
                </a:ext>
              </a:extLst>
            </p:cNvPr>
            <p:cNvSpPr/>
            <p:nvPr/>
          </p:nvSpPr>
          <p:spPr bwMode="auto">
            <a:xfrm>
              <a:off x="5557625" y="1945264"/>
              <a:ext cx="1235277" cy="360040"/>
            </a:xfrm>
            <a:prstGeom prst="leftRightArrow">
              <a:avLst/>
            </a:prstGeom>
            <a:solidFill>
              <a:schemeClr val="accent1"/>
            </a:solidFill>
            <a:ln w="9525" cap="flat" cmpd="sng" algn="ctr">
              <a:solidFill>
                <a:schemeClr val="accent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sp>
          <p:nvSpPr>
            <p:cNvPr id="8" name="Rectángulo 7">
              <a:extLst>
                <a:ext uri="{FF2B5EF4-FFF2-40B4-BE49-F238E27FC236}">
                  <a16:creationId xmlns:a16="http://schemas.microsoft.com/office/drawing/2014/main" id="{D16798CB-CAC9-9A5D-200A-090D39C9994B}"/>
                </a:ext>
              </a:extLst>
            </p:cNvPr>
            <p:cNvSpPr/>
            <p:nvPr/>
          </p:nvSpPr>
          <p:spPr bwMode="auto">
            <a:xfrm>
              <a:off x="4915123" y="3923928"/>
              <a:ext cx="2520280" cy="1218544"/>
            </a:xfrm>
            <a:prstGeom prst="rect">
              <a:avLst/>
            </a:prstGeom>
            <a:solidFill>
              <a:schemeClr val="accent2"/>
            </a:solidFill>
            <a:ln w="9525" cap="flat" cmpd="sng" algn="ctr">
              <a:solidFill>
                <a:schemeClr val="accent2"/>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r>
                <a:rPr kumimoji="0" lang="es-ES" sz="3000" b="0" i="0" u="none" strike="noStrike" cap="none" normalizeH="0" baseline="0" dirty="0">
                  <a:ln>
                    <a:noFill/>
                  </a:ln>
                  <a:solidFill>
                    <a:srgbClr val="FFFFFF"/>
                  </a:solidFill>
                  <a:effectLst/>
                  <a:latin typeface="+mn-lt"/>
                  <a:ea typeface="ＭＳ Ｐゴシック" pitchFamily="-80" charset="-128"/>
                </a:rPr>
                <a:t>MATLAB</a:t>
              </a:r>
            </a:p>
          </p:txBody>
        </p:sp>
        <p:sp>
          <p:nvSpPr>
            <p:cNvPr id="14" name="Flecha: a la izquierda y derecha 13">
              <a:extLst>
                <a:ext uri="{FF2B5EF4-FFF2-40B4-BE49-F238E27FC236}">
                  <a16:creationId xmlns:a16="http://schemas.microsoft.com/office/drawing/2014/main" id="{09072E41-B348-A3D7-1825-3EAF1C44F7DE}"/>
                </a:ext>
              </a:extLst>
            </p:cNvPr>
            <p:cNvSpPr/>
            <p:nvPr/>
          </p:nvSpPr>
          <p:spPr bwMode="auto">
            <a:xfrm rot="2700000">
              <a:off x="4707311" y="3149221"/>
              <a:ext cx="1235277" cy="360040"/>
            </a:xfrm>
            <a:prstGeom prst="leftRightArrow">
              <a:avLst/>
            </a:prstGeom>
            <a:solidFill>
              <a:srgbClr val="00B050"/>
            </a:solidFill>
            <a:ln w="9525" cap="flat" cmpd="sng" algn="ctr">
              <a:solidFill>
                <a:srgbClr val="00B050"/>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sp>
          <p:nvSpPr>
            <p:cNvPr id="15" name="Flecha: a la izquierda y derecha 14">
              <a:extLst>
                <a:ext uri="{FF2B5EF4-FFF2-40B4-BE49-F238E27FC236}">
                  <a16:creationId xmlns:a16="http://schemas.microsoft.com/office/drawing/2014/main" id="{532B7798-E8E1-CC30-45BB-AE4F2181CD7D}"/>
                </a:ext>
              </a:extLst>
            </p:cNvPr>
            <p:cNvSpPr/>
            <p:nvPr/>
          </p:nvSpPr>
          <p:spPr bwMode="auto">
            <a:xfrm rot="-2700000">
              <a:off x="6413672" y="3149220"/>
              <a:ext cx="1235277" cy="360040"/>
            </a:xfrm>
            <a:prstGeom prst="leftRightArrow">
              <a:avLst/>
            </a:prstGeom>
            <a:solidFill>
              <a:srgbClr val="00B050"/>
            </a:solidFill>
            <a:ln w="9525" cap="flat" cmpd="sng" algn="ctr">
              <a:solidFill>
                <a:srgbClr val="00B050"/>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grpSp>
    </p:spTree>
    <p:extLst>
      <p:ext uri="{BB962C8B-B14F-4D97-AF65-F5344CB8AC3E}">
        <p14:creationId xmlns:p14="http://schemas.microsoft.com/office/powerpoint/2010/main" val="2652059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a:xfrm>
            <a:off x="2422798" y="2276872"/>
            <a:ext cx="7344816" cy="2304256"/>
          </a:xfrm>
        </p:spPr>
        <p:txBody>
          <a:bodyPr/>
          <a:lstStyle/>
          <a:p>
            <a:pPr algn="ctr"/>
            <a:r>
              <a:rPr lang="en-GB" dirty="0"/>
              <a:t>Purpose of the meeting</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6</a:t>
            </a:fld>
            <a:endParaRPr lang="en-GB" dirty="0"/>
          </a:p>
        </p:txBody>
      </p:sp>
    </p:spTree>
    <p:custDataLst>
      <p:custData r:id="rId1"/>
      <p:custData r:id="rId2"/>
    </p:custDataLst>
    <p:extLst>
      <p:ext uri="{BB962C8B-B14F-4D97-AF65-F5344CB8AC3E}">
        <p14:creationId xmlns:p14="http://schemas.microsoft.com/office/powerpoint/2010/main" val="570018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err="1"/>
              <a:t>Purpose</a:t>
            </a:r>
            <a:r>
              <a:rPr lang="es-ES" dirty="0"/>
              <a:t> </a:t>
            </a:r>
            <a:r>
              <a:rPr lang="es-ES" dirty="0" err="1"/>
              <a:t>of</a:t>
            </a:r>
            <a:r>
              <a:rPr lang="es-ES" dirty="0"/>
              <a:t> </a:t>
            </a:r>
            <a:r>
              <a:rPr lang="es-ES" dirty="0" err="1"/>
              <a:t>the</a:t>
            </a:r>
            <a:r>
              <a:rPr lang="es-ES" dirty="0"/>
              <a:t> meeting</a:t>
            </a:r>
          </a:p>
        </p:txBody>
      </p:sp>
      <p:sp>
        <p:nvSpPr>
          <p:cNvPr id="3" name="Marcador de contenido 2">
            <a:extLst>
              <a:ext uri="{FF2B5EF4-FFF2-40B4-BE49-F238E27FC236}">
                <a16:creationId xmlns:a16="http://schemas.microsoft.com/office/drawing/2014/main" id="{F45A4E5D-25D8-981D-FAA3-C66AA44BE461}"/>
              </a:ext>
            </a:extLst>
          </p:cNvPr>
          <p:cNvSpPr>
            <a:spLocks noGrp="1"/>
          </p:cNvSpPr>
          <p:nvPr>
            <p:ph idx="1"/>
          </p:nvPr>
        </p:nvSpPr>
        <p:spPr/>
        <p:txBody>
          <a:bodyPr/>
          <a:lstStyle/>
          <a:p>
            <a:pPr>
              <a:lnSpc>
                <a:spcPct val="150000"/>
              </a:lnSpc>
            </a:pPr>
            <a:r>
              <a:rPr lang="es-ES" dirty="0" err="1"/>
              <a:t>Get</a:t>
            </a:r>
            <a:r>
              <a:rPr lang="es-ES" dirty="0"/>
              <a:t> </a:t>
            </a:r>
            <a:r>
              <a:rPr lang="es-ES" dirty="0" err="1"/>
              <a:t>started</a:t>
            </a:r>
            <a:r>
              <a:rPr lang="es-ES" dirty="0"/>
              <a:t> </a:t>
            </a:r>
            <a:r>
              <a:rPr lang="es-ES" dirty="0" err="1"/>
              <a:t>with</a:t>
            </a:r>
            <a:r>
              <a:rPr lang="es-ES" dirty="0"/>
              <a:t> </a:t>
            </a:r>
            <a:r>
              <a:rPr lang="es-ES" dirty="0" err="1"/>
              <a:t>the</a:t>
            </a:r>
            <a:r>
              <a:rPr lang="es-ES" dirty="0"/>
              <a:t> HAWC2 – MATLAB interface:</a:t>
            </a:r>
          </a:p>
          <a:p>
            <a:pPr lvl="1">
              <a:lnSpc>
                <a:spcPct val="150000"/>
              </a:lnSpc>
            </a:pPr>
            <a:r>
              <a:rPr lang="es-ES" dirty="0" err="1"/>
              <a:t>Download</a:t>
            </a:r>
            <a:r>
              <a:rPr lang="es-ES" dirty="0"/>
              <a:t> HAWC2 and MATLAB </a:t>
            </a:r>
            <a:r>
              <a:rPr lang="es-ES" dirty="0" err="1"/>
              <a:t>code</a:t>
            </a:r>
            <a:r>
              <a:rPr lang="es-ES" dirty="0"/>
              <a:t> </a:t>
            </a:r>
          </a:p>
          <a:p>
            <a:pPr lvl="1">
              <a:lnSpc>
                <a:spcPct val="150000"/>
              </a:lnSpc>
            </a:pPr>
            <a:r>
              <a:rPr lang="es-ES" dirty="0"/>
              <a:t>Run </a:t>
            </a:r>
            <a:r>
              <a:rPr lang="es-ES" dirty="0" err="1"/>
              <a:t>small</a:t>
            </a:r>
            <a:r>
              <a:rPr lang="es-ES" dirty="0"/>
              <a:t> cases</a:t>
            </a:r>
          </a:p>
          <a:p>
            <a:pPr lvl="1">
              <a:lnSpc>
                <a:spcPct val="150000"/>
              </a:lnSpc>
            </a:pPr>
            <a:r>
              <a:rPr lang="es-ES" dirty="0" err="1"/>
              <a:t>Understand</a:t>
            </a:r>
            <a:r>
              <a:rPr lang="es-ES" dirty="0"/>
              <a:t> </a:t>
            </a:r>
            <a:r>
              <a:rPr lang="es-ES" dirty="0" err="1"/>
              <a:t>physical</a:t>
            </a:r>
            <a:r>
              <a:rPr lang="es-ES" dirty="0"/>
              <a:t> </a:t>
            </a:r>
            <a:r>
              <a:rPr lang="es-ES" dirty="0" err="1"/>
              <a:t>process</a:t>
            </a:r>
            <a:r>
              <a:rPr lang="es-ES" dirty="0"/>
              <a:t>, </a:t>
            </a:r>
            <a:r>
              <a:rPr lang="es-ES" dirty="0" err="1"/>
              <a:t>workflow</a:t>
            </a:r>
            <a:endParaRPr lang="es-ES" dirty="0"/>
          </a:p>
          <a:p>
            <a:pPr lvl="1">
              <a:lnSpc>
                <a:spcPct val="150000"/>
              </a:lnSpc>
            </a:pPr>
            <a:r>
              <a:rPr lang="es-ES" dirty="0" err="1"/>
              <a:t>Understand</a:t>
            </a:r>
            <a:r>
              <a:rPr lang="es-ES" dirty="0"/>
              <a:t> </a:t>
            </a:r>
            <a:r>
              <a:rPr lang="es-ES" dirty="0" err="1"/>
              <a:t>definition</a:t>
            </a:r>
            <a:r>
              <a:rPr lang="es-ES" dirty="0"/>
              <a:t> </a:t>
            </a:r>
            <a:r>
              <a:rPr lang="es-ES" dirty="0" err="1"/>
              <a:t>of</a:t>
            </a:r>
            <a:r>
              <a:rPr lang="es-ES" dirty="0"/>
              <a:t> </a:t>
            </a:r>
            <a:r>
              <a:rPr lang="es-ES" dirty="0" err="1"/>
              <a:t>parameters</a:t>
            </a:r>
            <a:r>
              <a:rPr lang="es-ES" dirty="0"/>
              <a:t> and variables, and </a:t>
            </a:r>
            <a:r>
              <a:rPr lang="es-ES" dirty="0" err="1"/>
              <a:t>the</a:t>
            </a:r>
            <a:r>
              <a:rPr lang="es-ES" dirty="0"/>
              <a:t> data </a:t>
            </a:r>
            <a:r>
              <a:rPr lang="es-ES" dirty="0" err="1"/>
              <a:t>structure</a:t>
            </a:r>
            <a:endParaRPr lang="es-ES" dirty="0"/>
          </a:p>
          <a:p>
            <a:pPr lvl="1">
              <a:lnSpc>
                <a:spcPct val="150000"/>
              </a:lnSpc>
            </a:pPr>
            <a:endParaRPr lang="es-ES" dirty="0"/>
          </a:p>
          <a:p>
            <a:pPr>
              <a:lnSpc>
                <a:spcPct val="150000"/>
              </a:lnSpc>
            </a:pPr>
            <a:r>
              <a:rPr lang="es-ES" dirty="0" err="1"/>
              <a:t>Overall</a:t>
            </a:r>
            <a:r>
              <a:rPr lang="es-ES" dirty="0"/>
              <a:t> status: </a:t>
            </a:r>
          </a:p>
          <a:p>
            <a:pPr lvl="1">
              <a:lnSpc>
                <a:spcPct val="150000"/>
              </a:lnSpc>
            </a:pPr>
            <a:endParaRPr lang="es-ES" dirty="0"/>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7</a:t>
            </a:fld>
            <a:endParaRPr lang="en-GB" dirty="0"/>
          </a:p>
        </p:txBody>
      </p:sp>
      <p:grpSp>
        <p:nvGrpSpPr>
          <p:cNvPr id="27" name="Grupo 26">
            <a:extLst>
              <a:ext uri="{FF2B5EF4-FFF2-40B4-BE49-F238E27FC236}">
                <a16:creationId xmlns:a16="http://schemas.microsoft.com/office/drawing/2014/main" id="{C70C7DF0-754B-55E3-35C7-736227E3299D}"/>
              </a:ext>
            </a:extLst>
          </p:cNvPr>
          <p:cNvGrpSpPr/>
          <p:nvPr/>
        </p:nvGrpSpPr>
        <p:grpSpPr>
          <a:xfrm>
            <a:off x="7518501" y="1109823"/>
            <a:ext cx="3987949" cy="1430041"/>
            <a:chOff x="807562" y="1668412"/>
            <a:chExt cx="8896428" cy="3626460"/>
          </a:xfrm>
        </p:grpSpPr>
        <p:sp>
          <p:nvSpPr>
            <p:cNvPr id="28" name="Rectángulo 27">
              <a:extLst>
                <a:ext uri="{FF2B5EF4-FFF2-40B4-BE49-F238E27FC236}">
                  <a16:creationId xmlns:a16="http://schemas.microsoft.com/office/drawing/2014/main" id="{D1242B81-6836-B49C-51BA-2B087706B9FF}"/>
                </a:ext>
              </a:extLst>
            </p:cNvPr>
            <p:cNvSpPr/>
            <p:nvPr/>
          </p:nvSpPr>
          <p:spPr bwMode="auto">
            <a:xfrm>
              <a:off x="2957071" y="1668412"/>
              <a:ext cx="2520280" cy="1218544"/>
            </a:xfrm>
            <a:prstGeom prst="rect">
              <a:avLst/>
            </a:prstGeom>
            <a:solidFill>
              <a:schemeClr val="accent2"/>
            </a:solidFill>
            <a:ln w="9525" cap="flat" cmpd="sng" algn="ctr">
              <a:solidFill>
                <a:schemeClr val="accent2"/>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r>
                <a:rPr kumimoji="0" lang="es-ES" sz="1500" b="0" i="0" u="none" strike="noStrike" cap="none" normalizeH="0" baseline="0" dirty="0">
                  <a:ln>
                    <a:noFill/>
                  </a:ln>
                  <a:solidFill>
                    <a:srgbClr val="FFFFFF"/>
                  </a:solidFill>
                  <a:effectLst/>
                  <a:latin typeface="+mn-lt"/>
                  <a:ea typeface="ＭＳ Ｐゴシック" pitchFamily="-80" charset="-128"/>
                </a:rPr>
                <a:t>HAWC2</a:t>
              </a:r>
            </a:p>
          </p:txBody>
        </p:sp>
        <p:sp>
          <p:nvSpPr>
            <p:cNvPr id="29" name="Rectángulo 28">
              <a:extLst>
                <a:ext uri="{FF2B5EF4-FFF2-40B4-BE49-F238E27FC236}">
                  <a16:creationId xmlns:a16="http://schemas.microsoft.com/office/drawing/2014/main" id="{0FE35460-AD72-5F76-DD92-49F0CBFB6448}"/>
                </a:ext>
              </a:extLst>
            </p:cNvPr>
            <p:cNvSpPr/>
            <p:nvPr/>
          </p:nvSpPr>
          <p:spPr bwMode="auto">
            <a:xfrm>
              <a:off x="7183710" y="1668412"/>
              <a:ext cx="2520280" cy="1218544"/>
            </a:xfrm>
            <a:prstGeom prst="rect">
              <a:avLst/>
            </a:prstGeom>
            <a:solidFill>
              <a:schemeClr val="accent2"/>
            </a:solidFill>
            <a:ln w="9525" cap="flat" cmpd="sng" algn="ctr">
              <a:solidFill>
                <a:schemeClr val="accent2"/>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r>
                <a:rPr kumimoji="0" lang="es-ES" sz="1500" b="0" i="0" u="none" strike="noStrike" cap="none" normalizeH="0" baseline="0" dirty="0" err="1">
                  <a:ln>
                    <a:noFill/>
                  </a:ln>
                  <a:solidFill>
                    <a:srgbClr val="FFFFFF"/>
                  </a:solidFill>
                  <a:effectLst/>
                  <a:latin typeface="+mn-lt"/>
                  <a:ea typeface="ＭＳ Ｐゴシック" pitchFamily="-80" charset="-128"/>
                </a:rPr>
                <a:t>Abaqus</a:t>
              </a:r>
              <a:endParaRPr kumimoji="0" lang="es-ES" sz="1500" b="0" i="0" u="none" strike="noStrike" cap="none" normalizeH="0" baseline="0" dirty="0">
                <a:ln>
                  <a:noFill/>
                </a:ln>
                <a:solidFill>
                  <a:srgbClr val="FFFFFF"/>
                </a:solidFill>
                <a:effectLst/>
                <a:latin typeface="+mn-lt"/>
                <a:ea typeface="ＭＳ Ｐゴシック" pitchFamily="-80" charset="-128"/>
              </a:endParaRPr>
            </a:p>
          </p:txBody>
        </p:sp>
        <p:sp>
          <p:nvSpPr>
            <p:cNvPr id="30" name="Flecha: a la izquierda y derecha 29">
              <a:extLst>
                <a:ext uri="{FF2B5EF4-FFF2-40B4-BE49-F238E27FC236}">
                  <a16:creationId xmlns:a16="http://schemas.microsoft.com/office/drawing/2014/main" id="{3C813749-66EC-004E-D6B7-EC93D6729383}"/>
                </a:ext>
              </a:extLst>
            </p:cNvPr>
            <p:cNvSpPr/>
            <p:nvPr/>
          </p:nvSpPr>
          <p:spPr bwMode="auto">
            <a:xfrm>
              <a:off x="5710025" y="2097664"/>
              <a:ext cx="1235277" cy="360040"/>
            </a:xfrm>
            <a:prstGeom prst="leftRightArrow">
              <a:avLst/>
            </a:prstGeom>
            <a:solidFill>
              <a:schemeClr val="accent1"/>
            </a:solidFill>
            <a:ln w="9525" cap="flat" cmpd="sng" algn="ctr">
              <a:solidFill>
                <a:schemeClr val="accent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sp>
          <p:nvSpPr>
            <p:cNvPr id="31" name="Rectángulo 30">
              <a:extLst>
                <a:ext uri="{FF2B5EF4-FFF2-40B4-BE49-F238E27FC236}">
                  <a16:creationId xmlns:a16="http://schemas.microsoft.com/office/drawing/2014/main" id="{5F292D84-087B-94C8-7976-58D518028656}"/>
                </a:ext>
              </a:extLst>
            </p:cNvPr>
            <p:cNvSpPr/>
            <p:nvPr/>
          </p:nvSpPr>
          <p:spPr bwMode="auto">
            <a:xfrm>
              <a:off x="5067523" y="4076328"/>
              <a:ext cx="2520280" cy="1218544"/>
            </a:xfrm>
            <a:prstGeom prst="rect">
              <a:avLst/>
            </a:prstGeom>
            <a:solidFill>
              <a:schemeClr val="accent2"/>
            </a:solidFill>
            <a:ln w="9525" cap="flat" cmpd="sng" algn="ctr">
              <a:solidFill>
                <a:schemeClr val="accent2"/>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r>
                <a:rPr kumimoji="0" lang="es-ES" sz="1500" b="0" i="0" u="none" strike="noStrike" cap="none" normalizeH="0" baseline="0" dirty="0">
                  <a:ln>
                    <a:noFill/>
                  </a:ln>
                  <a:solidFill>
                    <a:srgbClr val="FFFFFF"/>
                  </a:solidFill>
                  <a:effectLst/>
                  <a:latin typeface="+mn-lt"/>
                  <a:ea typeface="ＭＳ Ｐゴシック" pitchFamily="-80" charset="-128"/>
                </a:rPr>
                <a:t>MATLAB</a:t>
              </a:r>
            </a:p>
          </p:txBody>
        </p:sp>
        <p:sp>
          <p:nvSpPr>
            <p:cNvPr id="32" name="Flecha: a la izquierda y derecha 31">
              <a:extLst>
                <a:ext uri="{FF2B5EF4-FFF2-40B4-BE49-F238E27FC236}">
                  <a16:creationId xmlns:a16="http://schemas.microsoft.com/office/drawing/2014/main" id="{AF6A13CC-4834-71F4-5791-C2EA464F815B}"/>
                </a:ext>
              </a:extLst>
            </p:cNvPr>
            <p:cNvSpPr/>
            <p:nvPr/>
          </p:nvSpPr>
          <p:spPr bwMode="auto">
            <a:xfrm rot="2700000">
              <a:off x="4859711" y="3301621"/>
              <a:ext cx="1235277" cy="360040"/>
            </a:xfrm>
            <a:prstGeom prst="leftRightArrow">
              <a:avLst/>
            </a:prstGeom>
            <a:solidFill>
              <a:srgbClr val="00B050"/>
            </a:solidFill>
            <a:ln w="9525" cap="flat" cmpd="sng" algn="ctr">
              <a:solidFill>
                <a:srgbClr val="00B050"/>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sp>
          <p:nvSpPr>
            <p:cNvPr id="33" name="Flecha: a la izquierda y derecha 32">
              <a:extLst>
                <a:ext uri="{FF2B5EF4-FFF2-40B4-BE49-F238E27FC236}">
                  <a16:creationId xmlns:a16="http://schemas.microsoft.com/office/drawing/2014/main" id="{DD9C6453-97D6-CEA0-A976-0B93A58FB8BE}"/>
                </a:ext>
              </a:extLst>
            </p:cNvPr>
            <p:cNvSpPr/>
            <p:nvPr/>
          </p:nvSpPr>
          <p:spPr bwMode="auto">
            <a:xfrm rot="-2700000">
              <a:off x="6566072" y="3301620"/>
              <a:ext cx="1235277" cy="360040"/>
            </a:xfrm>
            <a:prstGeom prst="leftRightArrow">
              <a:avLst/>
            </a:prstGeom>
            <a:solidFill>
              <a:srgbClr val="00B050"/>
            </a:solidFill>
            <a:ln w="9525" cap="flat" cmpd="sng" algn="ctr">
              <a:solidFill>
                <a:srgbClr val="00B050"/>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sp>
          <p:nvSpPr>
            <p:cNvPr id="34" name="Elipse 33">
              <a:extLst>
                <a:ext uri="{FF2B5EF4-FFF2-40B4-BE49-F238E27FC236}">
                  <a16:creationId xmlns:a16="http://schemas.microsoft.com/office/drawing/2014/main" id="{F1D50D95-D4EB-AA23-179A-EACB70B14C0C}"/>
                </a:ext>
              </a:extLst>
            </p:cNvPr>
            <p:cNvSpPr/>
            <p:nvPr/>
          </p:nvSpPr>
          <p:spPr bwMode="auto">
            <a:xfrm rot="2152554">
              <a:off x="2380954" y="2064096"/>
              <a:ext cx="5384326" cy="2774124"/>
            </a:xfrm>
            <a:prstGeom prst="ellipse">
              <a:avLst/>
            </a:prstGeom>
            <a:noFill/>
            <a:ln w="9525" cap="flat" cmpd="sng" algn="ctr">
              <a:solidFill>
                <a:schemeClr val="tx1"/>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sp>
          <p:nvSpPr>
            <p:cNvPr id="35" name="CuadroTexto 34">
              <a:extLst>
                <a:ext uri="{FF2B5EF4-FFF2-40B4-BE49-F238E27FC236}">
                  <a16:creationId xmlns:a16="http://schemas.microsoft.com/office/drawing/2014/main" id="{A35B9EA3-76E8-A9D6-80AD-93DADF949AF7}"/>
                </a:ext>
              </a:extLst>
            </p:cNvPr>
            <p:cNvSpPr txBox="1"/>
            <p:nvPr/>
          </p:nvSpPr>
          <p:spPr>
            <a:xfrm>
              <a:off x="807562" y="4076328"/>
              <a:ext cx="2808311" cy="801005"/>
            </a:xfrm>
            <a:prstGeom prst="rect">
              <a:avLst/>
            </a:prstGeom>
            <a:noFill/>
          </p:spPr>
          <p:txBody>
            <a:bodyPr wrap="square" lIns="0" tIns="0" rIns="0" bIns="0" rtlCol="0">
              <a:spAutoFit/>
            </a:bodyPr>
            <a:lstStyle/>
            <a:p>
              <a:pPr algn="ctr">
                <a:spcBef>
                  <a:spcPts val="432"/>
                </a:spcBef>
              </a:pPr>
              <a:r>
                <a:rPr lang="es-ES" sz="1200" dirty="0">
                  <a:latin typeface="+mn-lt"/>
                </a:rPr>
                <a:t>HAWC2 – MATLAB Interface</a:t>
              </a:r>
            </a:p>
          </p:txBody>
        </p:sp>
      </p:grpSp>
      <p:sp>
        <p:nvSpPr>
          <p:cNvPr id="36" name="Elipse 35">
            <a:extLst>
              <a:ext uri="{FF2B5EF4-FFF2-40B4-BE49-F238E27FC236}">
                <a16:creationId xmlns:a16="http://schemas.microsoft.com/office/drawing/2014/main" id="{572D1C31-2DC9-A6B3-5595-ADCEAC063619}"/>
              </a:ext>
            </a:extLst>
          </p:cNvPr>
          <p:cNvSpPr/>
          <p:nvPr/>
        </p:nvSpPr>
        <p:spPr bwMode="auto">
          <a:xfrm>
            <a:off x="3646934" y="4509120"/>
            <a:ext cx="432048" cy="432048"/>
          </a:xfrm>
          <a:prstGeom prst="ellipse">
            <a:avLst/>
          </a:prstGeom>
          <a:solidFill>
            <a:schemeClr val="accent5"/>
          </a:solidFill>
          <a:ln w="9525" cap="flat" cmpd="sng" algn="ctr">
            <a:solidFill>
              <a:schemeClr val="accent5"/>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2818432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a:xfrm>
            <a:off x="4224696" y="2888940"/>
            <a:ext cx="3741020" cy="1080120"/>
          </a:xfrm>
        </p:spPr>
        <p:txBody>
          <a:bodyPr/>
          <a:lstStyle/>
          <a:p>
            <a:r>
              <a:rPr lang="en-GB" dirty="0"/>
              <a:t>Results</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8</a:t>
            </a:fld>
            <a:endParaRPr lang="en-GB" dirty="0"/>
          </a:p>
        </p:txBody>
      </p:sp>
    </p:spTree>
    <p:custDataLst>
      <p:custData r:id="rId1"/>
      <p:custData r:id="rId2"/>
    </p:custDataLst>
    <p:extLst>
      <p:ext uri="{BB962C8B-B14F-4D97-AF65-F5344CB8AC3E}">
        <p14:creationId xmlns:p14="http://schemas.microsoft.com/office/powerpoint/2010/main" val="41635670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n 10">
            <a:extLst>
              <a:ext uri="{FF2B5EF4-FFF2-40B4-BE49-F238E27FC236}">
                <a16:creationId xmlns:a16="http://schemas.microsoft.com/office/drawing/2014/main" id="{8EF236D9-E861-0D12-EB49-A7590BAD9936}"/>
              </a:ext>
            </a:extLst>
          </p:cNvPr>
          <p:cNvPicPr>
            <a:picLocks noChangeAspect="1"/>
          </p:cNvPicPr>
          <p:nvPr/>
        </p:nvPicPr>
        <p:blipFill>
          <a:blip r:embed="rId3"/>
          <a:stretch>
            <a:fillRect/>
          </a:stretch>
        </p:blipFill>
        <p:spPr>
          <a:xfrm>
            <a:off x="243811" y="1831278"/>
            <a:ext cx="3848637" cy="4161339"/>
          </a:xfrm>
          <a:prstGeom prst="rect">
            <a:avLst/>
          </a:prstGeom>
        </p:spPr>
      </p:pic>
      <p:pic>
        <p:nvPicPr>
          <p:cNvPr id="5" name="Imagen 4">
            <a:extLst>
              <a:ext uri="{FF2B5EF4-FFF2-40B4-BE49-F238E27FC236}">
                <a16:creationId xmlns:a16="http://schemas.microsoft.com/office/drawing/2014/main" id="{9EF8D05B-4CCA-76D0-009C-00884EA34E55}"/>
              </a:ext>
            </a:extLst>
          </p:cNvPr>
          <p:cNvPicPr>
            <a:picLocks noChangeAspect="1"/>
          </p:cNvPicPr>
          <p:nvPr/>
        </p:nvPicPr>
        <p:blipFill>
          <a:blip r:embed="rId4"/>
          <a:stretch>
            <a:fillRect/>
          </a:stretch>
        </p:blipFill>
        <p:spPr>
          <a:xfrm>
            <a:off x="5924136" y="865383"/>
            <a:ext cx="6022464" cy="5127234"/>
          </a:xfrm>
          <a:prstGeom prst="rect">
            <a:avLst/>
          </a:prstGeom>
        </p:spPr>
      </p:pic>
      <p:sp>
        <p:nvSpPr>
          <p:cNvPr id="2" name="Título 1">
            <a:extLst>
              <a:ext uri="{FF2B5EF4-FFF2-40B4-BE49-F238E27FC236}">
                <a16:creationId xmlns:a16="http://schemas.microsoft.com/office/drawing/2014/main" id="{C3903E61-992C-2AC1-9C11-A9B376D9AEC0}"/>
              </a:ext>
            </a:extLst>
          </p:cNvPr>
          <p:cNvSpPr>
            <a:spLocks noGrp="1"/>
          </p:cNvSpPr>
          <p:nvPr>
            <p:ph type="title"/>
          </p:nvPr>
        </p:nvSpPr>
        <p:spPr/>
        <p:txBody>
          <a:bodyPr/>
          <a:lstStyle/>
          <a:p>
            <a:r>
              <a:rPr lang="es-ES" dirty="0" err="1"/>
              <a:t>How</a:t>
            </a:r>
            <a:r>
              <a:rPr lang="es-ES" dirty="0"/>
              <a:t> HAWC2 </a:t>
            </a:r>
            <a:r>
              <a:rPr lang="es-ES" dirty="0" err="1"/>
              <a:t>is</a:t>
            </a:r>
            <a:r>
              <a:rPr lang="es-ES" dirty="0"/>
              <a:t> </a:t>
            </a:r>
            <a:r>
              <a:rPr lang="es-ES" dirty="0" err="1"/>
              <a:t>modelled</a:t>
            </a:r>
            <a:endParaRPr lang="es-ES" dirty="0"/>
          </a:p>
        </p:txBody>
      </p:sp>
      <p:sp>
        <p:nvSpPr>
          <p:cNvPr id="4" name="Marcador de número de diapositiva 3">
            <a:extLst>
              <a:ext uri="{FF2B5EF4-FFF2-40B4-BE49-F238E27FC236}">
                <a16:creationId xmlns:a16="http://schemas.microsoft.com/office/drawing/2014/main" id="{6F3EA270-5F45-924F-9578-5469AEBFFF81}"/>
              </a:ext>
            </a:extLst>
          </p:cNvPr>
          <p:cNvSpPr>
            <a:spLocks noGrp="1"/>
          </p:cNvSpPr>
          <p:nvPr>
            <p:ph type="sldNum" sz="quarter" idx="11"/>
          </p:nvPr>
        </p:nvSpPr>
        <p:spPr/>
        <p:txBody>
          <a:bodyPr/>
          <a:lstStyle/>
          <a:p>
            <a:fld id="{103EA872-A674-449B-A120-B97244F8E91D}" type="slidenum">
              <a:rPr lang="en-GB" smtClean="0"/>
              <a:pPr/>
              <a:t>9</a:t>
            </a:fld>
            <a:endParaRPr lang="en-GB" dirty="0"/>
          </a:p>
        </p:txBody>
      </p:sp>
      <p:sp>
        <p:nvSpPr>
          <p:cNvPr id="6" name="CuadroTexto 5">
            <a:extLst>
              <a:ext uri="{FF2B5EF4-FFF2-40B4-BE49-F238E27FC236}">
                <a16:creationId xmlns:a16="http://schemas.microsoft.com/office/drawing/2014/main" id="{565CE11B-C343-082B-9191-14F636C426FC}"/>
              </a:ext>
            </a:extLst>
          </p:cNvPr>
          <p:cNvSpPr txBox="1"/>
          <p:nvPr/>
        </p:nvSpPr>
        <p:spPr>
          <a:xfrm>
            <a:off x="8327454" y="6113479"/>
            <a:ext cx="3013140" cy="138499"/>
          </a:xfrm>
          <a:prstGeom prst="rect">
            <a:avLst/>
          </a:prstGeom>
          <a:noFill/>
        </p:spPr>
        <p:txBody>
          <a:bodyPr wrap="square" lIns="0" tIns="0" rIns="0" bIns="0" rtlCol="0">
            <a:spAutoFit/>
          </a:bodyPr>
          <a:lstStyle/>
          <a:p>
            <a:pPr algn="l">
              <a:spcBef>
                <a:spcPts val="432"/>
              </a:spcBef>
            </a:pPr>
            <a:r>
              <a:rPr lang="es-ES" sz="900" dirty="0">
                <a:latin typeface="+mn-lt"/>
              </a:rPr>
              <a:t>DTU </a:t>
            </a:r>
            <a:r>
              <a:rPr lang="es-ES" sz="900" dirty="0" err="1">
                <a:latin typeface="+mn-lt"/>
              </a:rPr>
              <a:t>Wind</a:t>
            </a:r>
            <a:r>
              <a:rPr lang="es-ES" sz="900" dirty="0">
                <a:latin typeface="+mn-lt"/>
              </a:rPr>
              <a:t> Energy, </a:t>
            </a:r>
            <a:r>
              <a:rPr lang="es-ES" sz="900" dirty="0" err="1">
                <a:latin typeface="+mn-lt"/>
              </a:rPr>
              <a:t>Technical</a:t>
            </a:r>
            <a:r>
              <a:rPr lang="es-ES" sz="900" dirty="0">
                <a:latin typeface="+mn-lt"/>
              </a:rPr>
              <a:t> </a:t>
            </a:r>
            <a:r>
              <a:rPr lang="es-ES" sz="900" dirty="0" err="1">
                <a:latin typeface="+mn-lt"/>
              </a:rPr>
              <a:t>University</a:t>
            </a:r>
            <a:r>
              <a:rPr lang="es-ES" sz="900" dirty="0">
                <a:latin typeface="+mn-lt"/>
              </a:rPr>
              <a:t> </a:t>
            </a:r>
            <a:r>
              <a:rPr lang="es-ES" sz="900" dirty="0" err="1">
                <a:latin typeface="+mn-lt"/>
              </a:rPr>
              <a:t>of</a:t>
            </a:r>
            <a:r>
              <a:rPr lang="es-ES" sz="900" dirty="0">
                <a:latin typeface="+mn-lt"/>
              </a:rPr>
              <a:t> </a:t>
            </a:r>
            <a:r>
              <a:rPr lang="es-ES" sz="900" dirty="0" err="1">
                <a:latin typeface="+mn-lt"/>
              </a:rPr>
              <a:t>Denmark</a:t>
            </a:r>
            <a:endParaRPr lang="es-ES" sz="900" dirty="0">
              <a:latin typeface="+mn-lt"/>
            </a:endParaRPr>
          </a:p>
        </p:txBody>
      </p:sp>
      <p:sp>
        <p:nvSpPr>
          <p:cNvPr id="7" name="CuadroTexto 6">
            <a:extLst>
              <a:ext uri="{FF2B5EF4-FFF2-40B4-BE49-F238E27FC236}">
                <a16:creationId xmlns:a16="http://schemas.microsoft.com/office/drawing/2014/main" id="{D65C207B-2352-B0BB-6F1D-729C9FCD7F71}"/>
              </a:ext>
            </a:extLst>
          </p:cNvPr>
          <p:cNvSpPr txBox="1"/>
          <p:nvPr/>
        </p:nvSpPr>
        <p:spPr>
          <a:xfrm>
            <a:off x="8623871" y="415697"/>
            <a:ext cx="1791816" cy="276999"/>
          </a:xfrm>
          <a:prstGeom prst="rect">
            <a:avLst/>
          </a:prstGeom>
          <a:noFill/>
        </p:spPr>
        <p:txBody>
          <a:bodyPr wrap="square" lIns="0" tIns="0" rIns="0" bIns="0" rtlCol="0">
            <a:spAutoFit/>
          </a:bodyPr>
          <a:lstStyle/>
          <a:p>
            <a:pPr algn="l">
              <a:spcBef>
                <a:spcPts val="432"/>
              </a:spcBef>
            </a:pPr>
            <a:r>
              <a:rPr lang="es-ES" sz="1800" dirty="0" err="1">
                <a:latin typeface="+mn-lt"/>
              </a:rPr>
              <a:t>Structural</a:t>
            </a:r>
            <a:r>
              <a:rPr lang="es-ES" sz="1800" dirty="0">
                <a:latin typeface="+mn-lt"/>
              </a:rPr>
              <a:t> </a:t>
            </a:r>
            <a:r>
              <a:rPr lang="es-ES" sz="1800" dirty="0" err="1">
                <a:latin typeface="+mn-lt"/>
              </a:rPr>
              <a:t>Model</a:t>
            </a:r>
            <a:endParaRPr lang="es-ES" sz="1800" dirty="0">
              <a:latin typeface="+mn-lt"/>
            </a:endParaRPr>
          </a:p>
        </p:txBody>
      </p:sp>
      <p:pic>
        <p:nvPicPr>
          <p:cNvPr id="9" name="Imagen 8">
            <a:extLst>
              <a:ext uri="{FF2B5EF4-FFF2-40B4-BE49-F238E27FC236}">
                <a16:creationId xmlns:a16="http://schemas.microsoft.com/office/drawing/2014/main" id="{AEEFC927-C56B-FCFF-E88E-758C4EB6E185}"/>
              </a:ext>
            </a:extLst>
          </p:cNvPr>
          <p:cNvPicPr>
            <a:picLocks noChangeAspect="1"/>
          </p:cNvPicPr>
          <p:nvPr/>
        </p:nvPicPr>
        <p:blipFill>
          <a:blip r:embed="rId5"/>
          <a:stretch>
            <a:fillRect/>
          </a:stretch>
        </p:blipFill>
        <p:spPr>
          <a:xfrm>
            <a:off x="3083906" y="4017687"/>
            <a:ext cx="3848637" cy="2095792"/>
          </a:xfrm>
          <a:prstGeom prst="rect">
            <a:avLst/>
          </a:prstGeom>
        </p:spPr>
      </p:pic>
      <p:sp>
        <p:nvSpPr>
          <p:cNvPr id="12" name="CuadroTexto 11">
            <a:extLst>
              <a:ext uri="{FF2B5EF4-FFF2-40B4-BE49-F238E27FC236}">
                <a16:creationId xmlns:a16="http://schemas.microsoft.com/office/drawing/2014/main" id="{9CD9CB25-8249-461B-EDAD-84D54A67F773}"/>
              </a:ext>
            </a:extLst>
          </p:cNvPr>
          <p:cNvSpPr txBox="1"/>
          <p:nvPr/>
        </p:nvSpPr>
        <p:spPr>
          <a:xfrm>
            <a:off x="3754885" y="2204864"/>
            <a:ext cx="2061178" cy="276999"/>
          </a:xfrm>
          <a:prstGeom prst="rect">
            <a:avLst/>
          </a:prstGeom>
          <a:noFill/>
        </p:spPr>
        <p:txBody>
          <a:bodyPr wrap="square" lIns="0" tIns="0" rIns="0" bIns="0" rtlCol="0">
            <a:spAutoFit/>
          </a:bodyPr>
          <a:lstStyle/>
          <a:p>
            <a:pPr algn="l">
              <a:spcBef>
                <a:spcPts val="432"/>
              </a:spcBef>
            </a:pPr>
            <a:r>
              <a:rPr lang="es-ES" sz="1800" dirty="0" err="1">
                <a:latin typeface="+mn-lt"/>
              </a:rPr>
              <a:t>Aerodynamic</a:t>
            </a:r>
            <a:r>
              <a:rPr lang="es-ES" sz="1800" dirty="0">
                <a:latin typeface="+mn-lt"/>
              </a:rPr>
              <a:t> </a:t>
            </a:r>
            <a:r>
              <a:rPr lang="es-ES" sz="1800" dirty="0" err="1">
                <a:latin typeface="+mn-lt"/>
              </a:rPr>
              <a:t>Model</a:t>
            </a:r>
            <a:endParaRPr lang="es-ES" sz="1800" dirty="0">
              <a:latin typeface="+mn-lt"/>
            </a:endParaRPr>
          </a:p>
        </p:txBody>
      </p:sp>
      <p:sp>
        <p:nvSpPr>
          <p:cNvPr id="13" name="CuadroTexto 12">
            <a:extLst>
              <a:ext uri="{FF2B5EF4-FFF2-40B4-BE49-F238E27FC236}">
                <a16:creationId xmlns:a16="http://schemas.microsoft.com/office/drawing/2014/main" id="{BF7F55B4-A877-08C6-E452-0B87D5FB1A14}"/>
              </a:ext>
            </a:extLst>
          </p:cNvPr>
          <p:cNvSpPr txBox="1"/>
          <p:nvPr/>
        </p:nvSpPr>
        <p:spPr>
          <a:xfrm>
            <a:off x="3426181" y="5914550"/>
            <a:ext cx="1804929" cy="215444"/>
          </a:xfrm>
          <a:prstGeom prst="rect">
            <a:avLst/>
          </a:prstGeom>
          <a:noFill/>
        </p:spPr>
        <p:txBody>
          <a:bodyPr wrap="square" lIns="0" tIns="0" rIns="0" bIns="0" rtlCol="0">
            <a:spAutoFit/>
          </a:bodyPr>
          <a:lstStyle/>
          <a:p>
            <a:pPr algn="l">
              <a:spcBef>
                <a:spcPts val="432"/>
              </a:spcBef>
            </a:pPr>
            <a:r>
              <a:rPr lang="es-ES" sz="1400" dirty="0">
                <a:latin typeface="+mn-lt"/>
              </a:rPr>
              <a:t>BEM </a:t>
            </a:r>
            <a:r>
              <a:rPr lang="es-ES" sz="1400" dirty="0" err="1">
                <a:latin typeface="+mn-lt"/>
              </a:rPr>
              <a:t>formulation</a:t>
            </a:r>
            <a:endParaRPr lang="es-ES" sz="1400" dirty="0">
              <a:latin typeface="+mn-lt"/>
            </a:endParaRPr>
          </a:p>
        </p:txBody>
      </p:sp>
      <p:sp>
        <p:nvSpPr>
          <p:cNvPr id="14" name="CuadroTexto 13">
            <a:extLst>
              <a:ext uri="{FF2B5EF4-FFF2-40B4-BE49-F238E27FC236}">
                <a16:creationId xmlns:a16="http://schemas.microsoft.com/office/drawing/2014/main" id="{646BE332-DDF9-4BD9-5315-E644192A3F1D}"/>
              </a:ext>
            </a:extLst>
          </p:cNvPr>
          <p:cNvSpPr txBox="1"/>
          <p:nvPr/>
        </p:nvSpPr>
        <p:spPr>
          <a:xfrm>
            <a:off x="817948" y="1680567"/>
            <a:ext cx="2700361" cy="215444"/>
          </a:xfrm>
          <a:prstGeom prst="rect">
            <a:avLst/>
          </a:prstGeom>
          <a:noFill/>
        </p:spPr>
        <p:txBody>
          <a:bodyPr wrap="square" lIns="0" tIns="0" rIns="0" bIns="0" rtlCol="0">
            <a:spAutoFit/>
          </a:bodyPr>
          <a:lstStyle/>
          <a:p>
            <a:pPr algn="l">
              <a:spcBef>
                <a:spcPts val="432"/>
              </a:spcBef>
            </a:pPr>
            <a:r>
              <a:rPr lang="es-ES" sz="1400" dirty="0" err="1">
                <a:latin typeface="+mn-lt"/>
              </a:rPr>
              <a:t>Aerodynamic</a:t>
            </a:r>
            <a:r>
              <a:rPr lang="es-ES" sz="1400" dirty="0">
                <a:latin typeface="+mn-lt"/>
              </a:rPr>
              <a:t> </a:t>
            </a:r>
            <a:r>
              <a:rPr lang="es-ES" sz="1400" dirty="0" err="1">
                <a:latin typeface="+mn-lt"/>
              </a:rPr>
              <a:t>forces</a:t>
            </a:r>
            <a:r>
              <a:rPr lang="es-ES" sz="1400" dirty="0">
                <a:latin typeface="+mn-lt"/>
              </a:rPr>
              <a:t> </a:t>
            </a:r>
            <a:r>
              <a:rPr lang="es-ES" sz="1400" dirty="0" err="1">
                <a:latin typeface="+mn-lt"/>
              </a:rPr>
              <a:t>on</a:t>
            </a:r>
            <a:r>
              <a:rPr lang="es-ES" sz="1400" dirty="0">
                <a:latin typeface="+mn-lt"/>
              </a:rPr>
              <a:t> 2D </a:t>
            </a:r>
            <a:r>
              <a:rPr lang="es-ES" sz="1400" dirty="0" err="1">
                <a:latin typeface="+mn-lt"/>
              </a:rPr>
              <a:t>airfoil</a:t>
            </a:r>
            <a:endParaRPr lang="es-ES" sz="1400" dirty="0">
              <a:latin typeface="+mn-lt"/>
            </a:endParaRPr>
          </a:p>
        </p:txBody>
      </p:sp>
    </p:spTree>
    <p:extLst>
      <p:ext uri="{BB962C8B-B14F-4D97-AF65-F5344CB8AC3E}">
        <p14:creationId xmlns:p14="http://schemas.microsoft.com/office/powerpoint/2010/main" val="379857833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SDNEW" val="False"/>
</p:tagLst>
</file>

<file path=ppt/tags/tag2.xml><?xml version="1.0" encoding="utf-8"?>
<p:tagLst xmlns:a="http://schemas.openxmlformats.org/drawingml/2006/main" xmlns:r="http://schemas.openxmlformats.org/officeDocument/2006/relationships" xmlns:p="http://schemas.openxmlformats.org/presentationml/2006/main">
  <p:tag name="SHAPE_LOCKS" val="0"/>
</p:tagLst>
</file>

<file path=ppt/tags/tag3.xml><?xml version="1.0" encoding="utf-8"?>
<p:tagLst xmlns:a="http://schemas.openxmlformats.org/drawingml/2006/main" xmlns:r="http://schemas.openxmlformats.org/officeDocument/2006/relationships" xmlns:p="http://schemas.openxmlformats.org/presentationml/2006/main">
  <p:tag name="SHAPE_LOCKS" val="0"/>
</p:tagLst>
</file>

<file path=ppt/tags/tag4.xml><?xml version="1.0" encoding="utf-8"?>
<p:tagLst xmlns:a="http://schemas.openxmlformats.org/drawingml/2006/main" xmlns:r="http://schemas.openxmlformats.org/officeDocument/2006/relationships" xmlns:p="http://schemas.openxmlformats.org/presentationml/2006/main">
  <p:tag name="SHAPE_LOCKS" val="0"/>
</p:tagLst>
</file>

<file path=ppt/tags/tag5.xml><?xml version="1.0" encoding="utf-8"?>
<p:tagLst xmlns:a="http://schemas.openxmlformats.org/drawingml/2006/main" xmlns:r="http://schemas.openxmlformats.org/officeDocument/2006/relationships" xmlns:p="http://schemas.openxmlformats.org/presentationml/2006/main">
  <p:tag name="SHAPE_LOCKS" val="0"/>
</p:tagLst>
</file>

<file path=ppt/theme/theme1.xml><?xml version="1.0" encoding="utf-8"?>
<a:theme xmlns:a="http://schemas.openxmlformats.org/drawingml/2006/main" name="Blank">
  <a:themeElements>
    <a:clrScheme name="DTU">
      <a:dk1>
        <a:srgbClr val="000000"/>
      </a:dk1>
      <a:lt1>
        <a:srgbClr val="FFFFFF"/>
      </a:lt1>
      <a:dk2>
        <a:srgbClr val="990000"/>
      </a:dk2>
      <a:lt2>
        <a:srgbClr val="79238E"/>
      </a:lt2>
      <a:accent1>
        <a:srgbClr val="990000"/>
      </a:accent1>
      <a:accent2>
        <a:srgbClr val="2F3EEA"/>
      </a:accent2>
      <a:accent3>
        <a:srgbClr val="1FD082"/>
      </a:accent3>
      <a:accent4>
        <a:srgbClr val="171748"/>
      </a:accent4>
      <a:accent5>
        <a:srgbClr val="F6D04D"/>
      </a:accent5>
      <a:accent6>
        <a:srgbClr val="FC7634"/>
      </a:accent6>
      <a:hlink>
        <a:srgbClr val="2F3EEA"/>
      </a:hlink>
      <a:folHlink>
        <a:srgbClr val="990000"/>
      </a:folHlink>
    </a:clrScheme>
    <a:fontScheme name="DTU">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0000" tIns="46800" rIns="90000" bIns="46800" numCol="1" rtlCol="0" anchor="ctr" anchorCtr="0" compatLnSpc="1">
        <a:prstTxWarp prst="textNoShape">
          <a:avLst/>
        </a:prstTxWarp>
      </a:bodyPr>
      <a:lstStyle>
        <a:defPPr marL="0" marR="0" indent="0" algn="ctr" defTabSz="914400" rtl="0" eaLnBrk="1" fontAlgn="base" latinLnBrk="0" hangingPunct="1">
          <a:lnSpc>
            <a:spcPct val="100000"/>
          </a:lnSpc>
          <a:spcBef>
            <a:spcPts val="432"/>
          </a:spcBef>
          <a:spcAft>
            <a:spcPct val="0"/>
          </a:spcAft>
          <a:buClrTx/>
          <a:buSzTx/>
          <a:buFontTx/>
          <a:buNone/>
          <a:tabLst/>
          <a:defRPr kumimoji="0" sz="1600" b="0" i="0" u="none" strike="noStrike" cap="none" normalizeH="0" baseline="0" dirty="0" err="1" smtClean="0">
            <a:ln>
              <a:noFill/>
            </a:ln>
            <a:solidFill>
              <a:srgbClr val="FFFFFF"/>
            </a:solidFill>
            <a:effectLst/>
            <a:latin typeface="+mn-lt"/>
            <a:ea typeface="ＭＳ Ｐゴシック" pitchFamily="-80" charset="-128"/>
          </a:defRPr>
        </a:defPPr>
      </a:lstStyle>
    </a:spDef>
    <a:lnDef>
      <a:spPr bwMode="auto">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a:lstStyle/>
    </a:lnDef>
    <a:txDef>
      <a:spPr>
        <a:noFill/>
      </a:spPr>
      <a:bodyPr wrap="square" lIns="0" tIns="0" rIns="0" bIns="0" rtlCol="0">
        <a:spAutoFit/>
      </a:bodyPr>
      <a:lstStyle>
        <a:defPPr algn="l">
          <a:spcBef>
            <a:spcPts val="432"/>
          </a:spcBef>
          <a:defRPr dirty="0" err="1" smtClean="0">
            <a:latin typeface="+mn-lt"/>
          </a:defRPr>
        </a:defPPr>
      </a:lstStyle>
    </a:txDef>
  </a:objectDefaults>
  <a:extraClrSchemeLst/>
  <a:extLst>
    <a:ext uri="{05A4C25C-085E-4340-85A3-A5531E510DB2}">
      <thm15:themeFamily xmlns:thm15="http://schemas.microsoft.com/office/thememl/2012/main" name="1 DTU Template.potx" id="{DCBB0D47-5BC6-435C-9126-D3D343B0B928}" vid="{2DC669D5-2566-4482-AB47-A5699F5A4350}"/>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10.xml><?xml version="1.0" encoding="utf-8"?>
<TemplafySlideFormConfiguration><![CDATA[{"formFields":[],"formDataEntries":[]}]]></TemplafySlideFormConfiguration>
</file>

<file path=customXml/item11.xml><?xml version="1.0" encoding="utf-8"?>
<TemplafySlideFormConfiguration><![CDATA[{"formFields":[],"formDataEntries":[]}]]></TemplafySlideFormConfiguration>
</file>

<file path=customXml/item12.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13.xml><?xml version="1.0" encoding="utf-8"?>
<TemplafySlideFormConfiguration><![CDATA[{"formFields":[],"formDataEntries":[]}]]></TemplafySlideFormConfiguration>
</file>

<file path=customXml/item14.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15.xml><?xml version="1.0" encoding="utf-8"?>
<TemplafySlideFormConfiguration><![CDATA[{"formFields":[],"formDataEntries":[]}]]></TemplafySlideFormConfiguration>
</file>

<file path=customXml/item16.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2.xml><?xml version="1.0" encoding="utf-8"?>
<TemplafySlideFormConfiguration><![CDATA[{"formFields":[],"formDataEntries":[]}]]></TemplafySlideFormConfiguration>
</file>

<file path=customXml/item3.xml><?xml version="1.0" encoding="utf-8"?>
<TemplafySlideFormConfiguration><![CDATA[{"formFields":[],"formDataEntries":[]}]]></TemplafySlideFormConfiguration>
</file>

<file path=customXml/item4.xml><?xml version="1.0" encoding="utf-8"?>
<TemplafyFormConfiguration><![CDATA[{"formFields":[{"required":false,"helpTexts":{"prefix":"","postfix":""},"spacing":{},"type":"datePicker","name":"Date","label":"Date","fullyQualifiedName":"Date"},{"required":false,"placeholder":"","lines":0,"helpTexts":{"prefix":"","postfix":""},"spacing":{},"type":"textBox","name":"PresentationTitle","label":"Presentation title","fullyQualifiedName":"PresentationTitle"}],"formDataEntries":[{"name":"Date","value":"/5paMiyRCgKJHz3DJfWuzg=="}]}]]></TemplafyFormConfiguration>
</file>

<file path=customXml/item5.xml><?xml version="1.0" encoding="utf-8"?>
<TemplafyTemplateConfiguration><![CDATA[{"elementsMetadata":[{"type":"shape","id":"80104ccc-6d58-4286-9c0d-8df2b3f6d641","elementConfiguration":{"binding":"UserProfile.Offices.Workarea_{{DocumentLanguage}}","disableUpdates":false,"type":"text"}},{"type":"shape","id":"6f64aa7b-c411-4061-bfa1-81032de3f94e","elementConfiguration":{"format":"{{DateFormats.GeneralDate}}","binding":"Form.Date","disableUpdates":false,"type":"date"}},{"type":"shape","id":"335db4b1-eca1-4e18-8ab2-41387e511bb2","elementConfiguration":{"binding":"Form.PresentationTitle","disableUpdates":false,"type":"text"}}],"transformationConfigurations":[{"language":"{{DocumentLanguage}}","disableUpdates":false,"type":"proofingLanguage"}],"templateName":"","templateDescription":"","enableDocumentContentUpdater":true,"version":"1.2"}]]></TemplafyTemplateConfiguration>
</file>

<file path=customXml/item6.xml><?xml version="1.0" encoding="utf-8"?>
<TemplafySlideTemplateConfiguration><![CDATA[{"documentContentValidatorConfiguration":{"enableDocumentContentValidator":false,"documentContentValidatorVersion":0},"elementsMetadata":[],"slideId":"636957680393408391","enableDocumentContentUpdater":true,"version":"1.2"}]]></TemplafySlideTemplateConfiguration>
</file>

<file path=customXml/item7.xml><?xml version="1.0" encoding="utf-8"?>
<TemplafySlideTemplateConfiguration><![CDATA[{"documentContentValidatorConfiguration":{"enableDocumentContentValidator":false,"documentContentValidatorVersion":0},"elementsMetadata":[],"slideId":"636957680393236694","enableDocumentContentUpdater":true,"version":"1.2"}]]></TemplafySlideTemplateConfiguration>
</file>

<file path=customXml/item8.xml><?xml version="1.0" encoding="utf-8"?>
<TemplafySlideFormConfiguration><![CDATA[{"formFields":[],"formDataEntries":[]}]]></TemplafySlideFormConfiguration>
</file>

<file path=customXml/item9.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Props1.xml><?xml version="1.0" encoding="utf-8"?>
<ds:datastoreItem xmlns:ds="http://schemas.openxmlformats.org/officeDocument/2006/customXml" ds:itemID="{6B8AD017-B053-4E30-93B9-B28A44CEC3A4}">
  <ds:schemaRefs/>
</ds:datastoreItem>
</file>

<file path=customXml/itemProps10.xml><?xml version="1.0" encoding="utf-8"?>
<ds:datastoreItem xmlns:ds="http://schemas.openxmlformats.org/officeDocument/2006/customXml" ds:itemID="{FA6BA71E-4C49-4E42-844A-FCDB21D07D84}">
  <ds:schemaRefs/>
</ds:datastoreItem>
</file>

<file path=customXml/itemProps11.xml><?xml version="1.0" encoding="utf-8"?>
<ds:datastoreItem xmlns:ds="http://schemas.openxmlformats.org/officeDocument/2006/customXml" ds:itemID="{597F9CBB-06DF-4DC1-8CE6-EA89E8B9A1FC}">
  <ds:schemaRefs/>
</ds:datastoreItem>
</file>

<file path=customXml/itemProps12.xml><?xml version="1.0" encoding="utf-8"?>
<ds:datastoreItem xmlns:ds="http://schemas.openxmlformats.org/officeDocument/2006/customXml" ds:itemID="{A75086D0-9A13-4B69-B168-FFE207A1F19C}">
  <ds:schemaRefs/>
</ds:datastoreItem>
</file>

<file path=customXml/itemProps13.xml><?xml version="1.0" encoding="utf-8"?>
<ds:datastoreItem xmlns:ds="http://schemas.openxmlformats.org/officeDocument/2006/customXml" ds:itemID="{5DA9B7A9-3E90-4203-AABC-08EAB6CF7A5E}">
  <ds:schemaRefs/>
</ds:datastoreItem>
</file>

<file path=customXml/itemProps14.xml><?xml version="1.0" encoding="utf-8"?>
<ds:datastoreItem xmlns:ds="http://schemas.openxmlformats.org/officeDocument/2006/customXml" ds:itemID="{8FC5A8FF-5D16-47E7-B5BE-5FFE9B8E22C3}">
  <ds:schemaRefs/>
</ds:datastoreItem>
</file>

<file path=customXml/itemProps15.xml><?xml version="1.0" encoding="utf-8"?>
<ds:datastoreItem xmlns:ds="http://schemas.openxmlformats.org/officeDocument/2006/customXml" ds:itemID="{195CA2CC-FE5F-4944-8852-F5BAE4F8D9CA}">
  <ds:schemaRefs/>
</ds:datastoreItem>
</file>

<file path=customXml/itemProps16.xml><?xml version="1.0" encoding="utf-8"?>
<ds:datastoreItem xmlns:ds="http://schemas.openxmlformats.org/officeDocument/2006/customXml" ds:itemID="{130247CF-B7A6-41E5-86AE-6D6E19E3E868}">
  <ds:schemaRefs/>
</ds:datastoreItem>
</file>

<file path=customXml/itemProps2.xml><?xml version="1.0" encoding="utf-8"?>
<ds:datastoreItem xmlns:ds="http://schemas.openxmlformats.org/officeDocument/2006/customXml" ds:itemID="{5DEE4BEE-00BA-4E32-BD26-AF535B50AC95}">
  <ds:schemaRefs/>
</ds:datastoreItem>
</file>

<file path=customXml/itemProps3.xml><?xml version="1.0" encoding="utf-8"?>
<ds:datastoreItem xmlns:ds="http://schemas.openxmlformats.org/officeDocument/2006/customXml" ds:itemID="{9587AFF5-BFB0-40A3-85CA-ADEED7540807}">
  <ds:schemaRefs/>
</ds:datastoreItem>
</file>

<file path=customXml/itemProps4.xml><?xml version="1.0" encoding="utf-8"?>
<ds:datastoreItem xmlns:ds="http://schemas.openxmlformats.org/officeDocument/2006/customXml" ds:itemID="{43763224-B85A-4B53-A86A-261D26A71C30}">
  <ds:schemaRefs/>
</ds:datastoreItem>
</file>

<file path=customXml/itemProps5.xml><?xml version="1.0" encoding="utf-8"?>
<ds:datastoreItem xmlns:ds="http://schemas.openxmlformats.org/officeDocument/2006/customXml" ds:itemID="{1334258C-C3E7-4029-A615-C886A240FB15}">
  <ds:schemaRefs/>
</ds:datastoreItem>
</file>

<file path=customXml/itemProps6.xml><?xml version="1.0" encoding="utf-8"?>
<ds:datastoreItem xmlns:ds="http://schemas.openxmlformats.org/officeDocument/2006/customXml" ds:itemID="{CA9FC985-930B-40D4-827F-9FAC5D35EA8C}">
  <ds:schemaRefs/>
</ds:datastoreItem>
</file>

<file path=customXml/itemProps7.xml><?xml version="1.0" encoding="utf-8"?>
<ds:datastoreItem xmlns:ds="http://schemas.openxmlformats.org/officeDocument/2006/customXml" ds:itemID="{D27AE696-61B6-4B19-9CED-6F2A3F244FE3}">
  <ds:schemaRefs/>
</ds:datastoreItem>
</file>

<file path=customXml/itemProps8.xml><?xml version="1.0" encoding="utf-8"?>
<ds:datastoreItem xmlns:ds="http://schemas.openxmlformats.org/officeDocument/2006/customXml" ds:itemID="{1680B9DC-2D51-4402-BB2C-B8DE0C5AC522}">
  <ds:schemaRefs/>
</ds:datastoreItem>
</file>

<file path=customXml/itemProps9.xml><?xml version="1.0" encoding="utf-8"?>
<ds:datastoreItem xmlns:ds="http://schemas.openxmlformats.org/officeDocument/2006/customXml" ds:itemID="{086F243D-482B-4228-AFFD-E1FBF255B0C8}">
  <ds:schemaRefs/>
</ds:datastoreItem>
</file>

<file path=docProps/app.xml><?xml version="1.0" encoding="utf-8"?>
<Properties xmlns="http://schemas.openxmlformats.org/officeDocument/2006/extended-properties" xmlns:vt="http://schemas.openxmlformats.org/officeDocument/2006/docPropsVTypes">
  <Template>1 DTU Template</Template>
  <TotalTime>12388</TotalTime>
  <Words>1278</Words>
  <Application>Microsoft Office PowerPoint</Application>
  <PresentationFormat>Personalizado</PresentationFormat>
  <Paragraphs>150</Paragraphs>
  <Slides>18</Slides>
  <Notes>10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18</vt:i4>
      </vt:variant>
    </vt:vector>
  </HeadingPairs>
  <TitlesOfParts>
    <vt:vector size="21" baseType="lpstr">
      <vt:lpstr>Arial</vt:lpstr>
      <vt:lpstr>Verdana</vt:lpstr>
      <vt:lpstr>Blank</vt:lpstr>
      <vt:lpstr>Presentación de PowerPoint</vt:lpstr>
      <vt:lpstr>Evolution of blade cracks with wind turbine simulation tools</vt:lpstr>
      <vt:lpstr>INDEX</vt:lpstr>
      <vt:lpstr>Introduction to the topic</vt:lpstr>
      <vt:lpstr>Problem approach</vt:lpstr>
      <vt:lpstr>Purpose of the meeting</vt:lpstr>
      <vt:lpstr>Purpose of the meeting</vt:lpstr>
      <vt:lpstr>Results</vt:lpstr>
      <vt:lpstr>How HAWC2 is modelled</vt:lpstr>
      <vt:lpstr>Workflow HAWC2</vt:lpstr>
      <vt:lpstr>Workflow main input file: .htc</vt:lpstr>
      <vt:lpstr>Workflow main input file: .htc</vt:lpstr>
      <vt:lpstr>Workflow Matlab</vt:lpstr>
      <vt:lpstr>Time simulations: 600s, 1s, 0.1s</vt:lpstr>
      <vt:lpstr>Outcome of the meeting</vt:lpstr>
      <vt:lpstr>Outcome of the meeting</vt:lpstr>
      <vt:lpstr>For next meeting…</vt:lpstr>
      <vt:lpstr>For the next meeting</vt:lpstr>
    </vt:vector>
  </TitlesOfParts>
  <Company>DTU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DTU</dc:creator>
  <cp:lastModifiedBy>María Luz Castilla Mena</cp:lastModifiedBy>
  <cp:revision>88</cp:revision>
  <dcterms:created xsi:type="dcterms:W3CDTF">2017-07-31T08:31:56Z</dcterms:created>
  <dcterms:modified xsi:type="dcterms:W3CDTF">2022-08-19T15:30:50Z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dIsCodeFreeTemplate">
    <vt:lpwstr>True</vt:lpwstr>
  </property>
  <property fmtid="{D5CDD505-2E9C-101B-9397-08002B2CF9AE}" pid="3" name="TemplafyTenantId">
    <vt:lpwstr>dtu</vt:lpwstr>
  </property>
  <property fmtid="{D5CDD505-2E9C-101B-9397-08002B2CF9AE}" pid="4" name="TemplafyTemplateId">
    <vt:lpwstr>636784030496976655</vt:lpwstr>
  </property>
  <property fmtid="{D5CDD505-2E9C-101B-9397-08002B2CF9AE}" pid="5" name="TemplafyUserProfileId">
    <vt:lpwstr>637650470511141018</vt:lpwstr>
  </property>
  <property fmtid="{D5CDD505-2E9C-101B-9397-08002B2CF9AE}" pid="6" name="TemplafyLanguageCode">
    <vt:lpwstr>en-GB</vt:lpwstr>
  </property>
</Properties>
</file>

<file path=docProps/thumbnail.jpeg>
</file>